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63"/>
  </p:notesMasterIdLst>
  <p:sldIdLst>
    <p:sldId id="261" r:id="rId2"/>
    <p:sldId id="262" r:id="rId3"/>
    <p:sldId id="263" r:id="rId4"/>
    <p:sldId id="265" r:id="rId5"/>
    <p:sldId id="260" r:id="rId6"/>
    <p:sldId id="266" r:id="rId7"/>
    <p:sldId id="267" r:id="rId8"/>
    <p:sldId id="269" r:id="rId9"/>
    <p:sldId id="272" r:id="rId10"/>
    <p:sldId id="271" r:id="rId11"/>
    <p:sldId id="279" r:id="rId12"/>
    <p:sldId id="268" r:id="rId13"/>
    <p:sldId id="276" r:id="rId14"/>
    <p:sldId id="277" r:id="rId15"/>
    <p:sldId id="278" r:id="rId16"/>
    <p:sldId id="280" r:id="rId17"/>
    <p:sldId id="273" r:id="rId18"/>
    <p:sldId id="33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74" r:id="rId27"/>
    <p:sldId id="289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291" r:id="rId41"/>
    <p:sldId id="275" r:id="rId42"/>
    <p:sldId id="318" r:id="rId43"/>
    <p:sldId id="323" r:id="rId44"/>
    <p:sldId id="324" r:id="rId45"/>
    <p:sldId id="313" r:id="rId46"/>
    <p:sldId id="327" r:id="rId47"/>
    <p:sldId id="328" r:id="rId48"/>
    <p:sldId id="325" r:id="rId49"/>
    <p:sldId id="329" r:id="rId50"/>
    <p:sldId id="330" r:id="rId51"/>
    <p:sldId id="326" r:id="rId52"/>
    <p:sldId id="320" r:id="rId53"/>
    <p:sldId id="321" r:id="rId54"/>
    <p:sldId id="306" r:id="rId55"/>
    <p:sldId id="322" r:id="rId56"/>
    <p:sldId id="317" r:id="rId57"/>
    <p:sldId id="314" r:id="rId58"/>
    <p:sldId id="315" r:id="rId59"/>
    <p:sldId id="316" r:id="rId60"/>
    <p:sldId id="292" r:id="rId61"/>
    <p:sldId id="259" r:id="rId62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34C"/>
    <a:srgbClr val="1AFA29"/>
    <a:srgbClr val="EA9518"/>
    <a:srgbClr val="13227A"/>
    <a:srgbClr val="FFF5F4"/>
    <a:srgbClr val="F6ACB9"/>
    <a:srgbClr val="E94136"/>
    <a:srgbClr val="F2F2F2"/>
    <a:srgbClr val="0068B7"/>
    <a:srgbClr val="FB3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4E1B1-5E48-41E2-A6AB-197464C61984}" v="188" dt="2020-10-11T15:55:02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89" autoAdjust="0"/>
    <p:restoredTop sz="95244" autoAdjust="0"/>
  </p:normalViewPr>
  <p:slideViewPr>
    <p:cSldViewPr snapToGrid="0">
      <p:cViewPr varScale="1">
        <p:scale>
          <a:sx n="102" d="100"/>
          <a:sy n="102" d="100"/>
        </p:scale>
        <p:origin x="150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宗 雨薇" userId="36a7d137869390f9" providerId="LiveId" clId="{7084E1B1-5E48-41E2-A6AB-197464C61984}"/>
    <pc:docChg chg="undo custSel modSld">
      <pc:chgData name="宗 雨薇" userId="36a7d137869390f9" providerId="LiveId" clId="{7084E1B1-5E48-41E2-A6AB-197464C61984}" dt="2020-10-11T15:55:09.446" v="271" actId="1076"/>
      <pc:docMkLst>
        <pc:docMk/>
      </pc:docMkLst>
      <pc:sldChg chg="modSp mod modAnim">
        <pc:chgData name="宗 雨薇" userId="36a7d137869390f9" providerId="LiveId" clId="{7084E1B1-5E48-41E2-A6AB-197464C61984}" dt="2020-10-11T15:20:04.760" v="34"/>
        <pc:sldMkLst>
          <pc:docMk/>
          <pc:sldMk cId="1720743747" sldId="261"/>
        </pc:sldMkLst>
        <pc:spChg chg="mod">
          <ac:chgData name="宗 雨薇" userId="36a7d137869390f9" providerId="LiveId" clId="{7084E1B1-5E48-41E2-A6AB-197464C61984}" dt="2020-10-11T15:18:06.399" v="18" actId="207"/>
          <ac:spMkLst>
            <pc:docMk/>
            <pc:sldMk cId="1720743747" sldId="261"/>
            <ac:spMk id="3" creationId="{4CE2A693-8B46-4451-9808-BD9B59A005C7}"/>
          </ac:spMkLst>
        </pc:spChg>
        <pc:graphicFrameChg chg="mod">
          <ac:chgData name="宗 雨薇" userId="36a7d137869390f9" providerId="LiveId" clId="{7084E1B1-5E48-41E2-A6AB-197464C61984}" dt="2020-10-11T15:17:41.619" v="16" actId="1076"/>
          <ac:graphicFrameMkLst>
            <pc:docMk/>
            <pc:sldMk cId="1720743747" sldId="261"/>
            <ac:graphicFrameMk id="14" creationId="{0B3BF56F-57FF-4AB4-8E07-DE9B1C2BE5BB}"/>
          </ac:graphicFrameMkLst>
        </pc:graphicFrameChg>
      </pc:sldChg>
      <pc:sldChg chg="addSp modSp mod modAnim">
        <pc:chgData name="宗 雨薇" userId="36a7d137869390f9" providerId="LiveId" clId="{7084E1B1-5E48-41E2-A6AB-197464C61984}" dt="2020-10-11T15:53:13.538" v="255" actId="1076"/>
        <pc:sldMkLst>
          <pc:docMk/>
          <pc:sldMk cId="301290533" sldId="270"/>
        </pc:sldMkLst>
        <pc:spChg chg="mod">
          <ac:chgData name="宗 雨薇" userId="36a7d137869390f9" providerId="LiveId" clId="{7084E1B1-5E48-41E2-A6AB-197464C61984}" dt="2020-10-11T15:21:22.720" v="42" actId="207"/>
          <ac:spMkLst>
            <pc:docMk/>
            <pc:sldMk cId="301290533" sldId="270"/>
            <ac:spMk id="16" creationId="{75F0B823-FCE4-4638-BBFA-C87384AC4CE9}"/>
          </ac:spMkLst>
        </pc:spChg>
        <pc:picChg chg="add mod">
          <ac:chgData name="宗 雨薇" userId="36a7d137869390f9" providerId="LiveId" clId="{7084E1B1-5E48-41E2-A6AB-197464C61984}" dt="2020-10-11T15:53:13.538" v="255" actId="1076"/>
          <ac:picMkLst>
            <pc:docMk/>
            <pc:sldMk cId="301290533" sldId="270"/>
            <ac:picMk id="5" creationId="{520B48E5-397E-4C63-9F62-C4DACF1FEAB9}"/>
          </ac:picMkLst>
        </pc:picChg>
      </pc:sldChg>
      <pc:sldChg chg="addSp modSp mod modAnim">
        <pc:chgData name="宗 雨薇" userId="36a7d137869390f9" providerId="LiveId" clId="{7084E1B1-5E48-41E2-A6AB-197464C61984}" dt="2020-10-11T15:54:34.560" v="266" actId="22"/>
        <pc:sldMkLst>
          <pc:docMk/>
          <pc:sldMk cId="3990170877" sldId="273"/>
        </pc:sldMkLst>
        <pc:spChg chg="mod">
          <ac:chgData name="宗 雨薇" userId="36a7d137869390f9" providerId="LiveId" clId="{7084E1B1-5E48-41E2-A6AB-197464C61984}" dt="2020-10-11T15:24:01.398" v="58" actId="207"/>
          <ac:spMkLst>
            <pc:docMk/>
            <pc:sldMk cId="3990170877" sldId="273"/>
            <ac:spMk id="4" creationId="{CC049B07-779D-45AB-8F32-228A543CEFB6}"/>
          </ac:spMkLst>
        </pc:spChg>
        <pc:picChg chg="add">
          <ac:chgData name="宗 雨薇" userId="36a7d137869390f9" providerId="LiveId" clId="{7084E1B1-5E48-41E2-A6AB-197464C61984}" dt="2020-10-11T15:54:34.560" v="266" actId="22"/>
          <ac:picMkLst>
            <pc:docMk/>
            <pc:sldMk cId="3990170877" sldId="273"/>
            <ac:picMk id="3" creationId="{F444ECE7-286F-426B-BD4D-2FC7BCAD0ABB}"/>
          </ac:picMkLst>
        </pc:picChg>
      </pc:sldChg>
      <pc:sldChg chg="modSp mod">
        <pc:chgData name="宗 雨薇" userId="36a7d137869390f9" providerId="LiveId" clId="{7084E1B1-5E48-41E2-A6AB-197464C61984}" dt="2020-10-11T15:31:18.234" v="153" actId="1037"/>
        <pc:sldMkLst>
          <pc:docMk/>
          <pc:sldMk cId="845053700" sldId="277"/>
        </pc:sldMkLst>
        <pc:spChg chg="mod">
          <ac:chgData name="宗 雨薇" userId="36a7d137869390f9" providerId="LiveId" clId="{7084E1B1-5E48-41E2-A6AB-197464C61984}" dt="2020-10-11T15:30:48.517" v="125" actId="207"/>
          <ac:spMkLst>
            <pc:docMk/>
            <pc:sldMk cId="845053700" sldId="277"/>
            <ac:spMk id="3" creationId="{94C13F2B-B21C-4B5A-B288-4245AFB2EF6A}"/>
          </ac:spMkLst>
        </pc:spChg>
        <pc:picChg chg="mod">
          <ac:chgData name="宗 雨薇" userId="36a7d137869390f9" providerId="LiveId" clId="{7084E1B1-5E48-41E2-A6AB-197464C61984}" dt="2020-10-11T15:31:18.234" v="153" actId="1037"/>
          <ac:picMkLst>
            <pc:docMk/>
            <pc:sldMk cId="845053700" sldId="277"/>
            <ac:picMk id="6" creationId="{A98EF77C-973A-416E-8516-B0FD92F35F49}"/>
          </ac:picMkLst>
        </pc:picChg>
      </pc:sldChg>
      <pc:sldChg chg="modSp modAnim">
        <pc:chgData name="宗 雨薇" userId="36a7d137869390f9" providerId="LiveId" clId="{7084E1B1-5E48-41E2-A6AB-197464C61984}" dt="2020-10-11T15:42:01.522" v="185"/>
        <pc:sldMkLst>
          <pc:docMk/>
          <pc:sldMk cId="4186950043" sldId="282"/>
        </pc:sldMkLst>
        <pc:spChg chg="mod">
          <ac:chgData name="宗 雨薇" userId="36a7d137869390f9" providerId="LiveId" clId="{7084E1B1-5E48-41E2-A6AB-197464C61984}" dt="2020-10-11T15:41:35.910" v="179" actId="207"/>
          <ac:spMkLst>
            <pc:docMk/>
            <pc:sldMk cId="4186950043" sldId="282"/>
            <ac:spMk id="4" creationId="{CC049B07-779D-45AB-8F32-228A543CEFB6}"/>
          </ac:spMkLst>
        </pc:spChg>
      </pc:sldChg>
      <pc:sldChg chg="modSp modAnim">
        <pc:chgData name="宗 雨薇" userId="36a7d137869390f9" providerId="LiveId" clId="{7084E1B1-5E48-41E2-A6AB-197464C61984}" dt="2020-10-11T15:33:29.865" v="170"/>
        <pc:sldMkLst>
          <pc:docMk/>
          <pc:sldMk cId="37090755" sldId="283"/>
        </pc:sldMkLst>
        <pc:spChg chg="mod">
          <ac:chgData name="宗 雨薇" userId="36a7d137869390f9" providerId="LiveId" clId="{7084E1B1-5E48-41E2-A6AB-197464C61984}" dt="2020-10-11T15:32:47.541" v="160" actId="207"/>
          <ac:spMkLst>
            <pc:docMk/>
            <pc:sldMk cId="37090755" sldId="283"/>
            <ac:spMk id="3" creationId="{331B2AB0-4294-41C5-A016-52894D249711}"/>
          </ac:spMkLst>
        </pc:spChg>
      </pc:sldChg>
      <pc:sldChg chg="modAnim">
        <pc:chgData name="宗 雨薇" userId="36a7d137869390f9" providerId="LiveId" clId="{7084E1B1-5E48-41E2-A6AB-197464C61984}" dt="2020-10-11T15:16:47.309" v="10"/>
        <pc:sldMkLst>
          <pc:docMk/>
          <pc:sldMk cId="1759337496" sldId="287"/>
        </pc:sldMkLst>
      </pc:sldChg>
      <pc:sldChg chg="addSp delSp modSp mod modAnim">
        <pc:chgData name="宗 雨薇" userId="36a7d137869390f9" providerId="LiveId" clId="{7084E1B1-5E48-41E2-A6AB-197464C61984}" dt="2020-10-11T15:52:54.860" v="249" actId="1076"/>
        <pc:sldMkLst>
          <pc:docMk/>
          <pc:sldMk cId="2541015494" sldId="289"/>
        </pc:sldMkLst>
        <pc:spChg chg="mod">
          <ac:chgData name="宗 雨薇" userId="36a7d137869390f9" providerId="LiveId" clId="{7084E1B1-5E48-41E2-A6AB-197464C61984}" dt="2020-10-11T15:20:30.957" v="35" actId="207"/>
          <ac:spMkLst>
            <pc:docMk/>
            <pc:sldMk cId="2541015494" sldId="289"/>
            <ac:spMk id="3" creationId="{4CE2A693-8B46-4451-9808-BD9B59A005C7}"/>
          </ac:spMkLst>
        </pc:spChg>
        <pc:picChg chg="add del mod">
          <ac:chgData name="宗 雨薇" userId="36a7d137869390f9" providerId="LiveId" clId="{7084E1B1-5E48-41E2-A6AB-197464C61984}" dt="2020-10-11T15:52:35.040" v="241" actId="478"/>
          <ac:picMkLst>
            <pc:docMk/>
            <pc:sldMk cId="2541015494" sldId="289"/>
            <ac:picMk id="6" creationId="{A74F48D6-8790-481B-967C-D8C7FD8615A6}"/>
          </ac:picMkLst>
        </pc:picChg>
        <pc:picChg chg="add mod">
          <ac:chgData name="宗 雨薇" userId="36a7d137869390f9" providerId="LiveId" clId="{7084E1B1-5E48-41E2-A6AB-197464C61984}" dt="2020-10-11T15:52:54.860" v="249" actId="1076"/>
          <ac:picMkLst>
            <pc:docMk/>
            <pc:sldMk cId="2541015494" sldId="289"/>
            <ac:picMk id="8" creationId="{64825A51-64D8-4805-B54F-2386DA4D3331}"/>
          </ac:picMkLst>
        </pc:picChg>
      </pc:sldChg>
      <pc:sldChg chg="addSp modSp mod modAnim">
        <pc:chgData name="宗 雨薇" userId="36a7d137869390f9" providerId="LiveId" clId="{7084E1B1-5E48-41E2-A6AB-197464C61984}" dt="2020-10-11T15:49:23.242" v="231" actId="1076"/>
        <pc:sldMkLst>
          <pc:docMk/>
          <pc:sldMk cId="3955603768" sldId="293"/>
        </pc:sldMkLst>
        <pc:picChg chg="add mod">
          <ac:chgData name="宗 雨薇" userId="36a7d137869390f9" providerId="LiveId" clId="{7084E1B1-5E48-41E2-A6AB-197464C61984}" dt="2020-10-11T15:49:23.242" v="231" actId="1076"/>
          <ac:picMkLst>
            <pc:docMk/>
            <pc:sldMk cId="3955603768" sldId="293"/>
            <ac:picMk id="3" creationId="{220FDCEC-DCC3-443A-BD70-D55E670E71C3}"/>
          </ac:picMkLst>
        </pc:picChg>
      </pc:sldChg>
      <pc:sldChg chg="addSp modSp mod modAnim">
        <pc:chgData name="宗 雨薇" userId="36a7d137869390f9" providerId="LiveId" clId="{7084E1B1-5E48-41E2-A6AB-197464C61984}" dt="2020-10-11T15:29:20.424" v="112" actId="208"/>
        <pc:sldMkLst>
          <pc:docMk/>
          <pc:sldMk cId="3191272648" sldId="299"/>
        </pc:sldMkLst>
        <pc:spChg chg="mod">
          <ac:chgData name="宗 雨薇" userId="36a7d137869390f9" providerId="LiveId" clId="{7084E1B1-5E48-41E2-A6AB-197464C61984}" dt="2020-10-11T15:29:14.230" v="111" actId="208"/>
          <ac:spMkLst>
            <pc:docMk/>
            <pc:sldMk cId="3191272648" sldId="299"/>
            <ac:spMk id="6" creationId="{D7E2FE23-3416-4542-A6F4-6B0D65E00E61}"/>
          </ac:spMkLst>
        </pc:spChg>
        <pc:spChg chg="mod">
          <ac:chgData name="宗 雨薇" userId="36a7d137869390f9" providerId="LiveId" clId="{7084E1B1-5E48-41E2-A6AB-197464C61984}" dt="2020-10-11T15:29:14.230" v="111" actId="208"/>
          <ac:spMkLst>
            <pc:docMk/>
            <pc:sldMk cId="3191272648" sldId="299"/>
            <ac:spMk id="7" creationId="{3483BD58-4B74-403B-9666-0CE296F59313}"/>
          </ac:spMkLst>
        </pc:spChg>
        <pc:spChg chg="mod">
          <ac:chgData name="宗 雨薇" userId="36a7d137869390f9" providerId="LiveId" clId="{7084E1B1-5E48-41E2-A6AB-197464C61984}" dt="2020-10-11T15:29:14.230" v="111" actId="208"/>
          <ac:spMkLst>
            <pc:docMk/>
            <pc:sldMk cId="3191272648" sldId="299"/>
            <ac:spMk id="8" creationId="{A6BD44C3-91DC-4CA4-B0ED-3CC804F9467D}"/>
          </ac:spMkLst>
        </pc:spChg>
        <pc:spChg chg="mod">
          <ac:chgData name="宗 雨薇" userId="36a7d137869390f9" providerId="LiveId" clId="{7084E1B1-5E48-41E2-A6AB-197464C61984}" dt="2020-10-11T15:29:14.230" v="111" actId="208"/>
          <ac:spMkLst>
            <pc:docMk/>
            <pc:sldMk cId="3191272648" sldId="299"/>
            <ac:spMk id="10" creationId="{5177E903-6F2D-4DD1-8B29-E68515067397}"/>
          </ac:spMkLst>
        </pc:spChg>
        <pc:spChg chg="mod">
          <ac:chgData name="宗 雨薇" userId="36a7d137869390f9" providerId="LiveId" clId="{7084E1B1-5E48-41E2-A6AB-197464C61984}" dt="2020-10-11T15:29:20.424" v="112" actId="208"/>
          <ac:spMkLst>
            <pc:docMk/>
            <pc:sldMk cId="3191272648" sldId="299"/>
            <ac:spMk id="11" creationId="{92811F24-719B-47EF-9C6C-DFAF444D2F93}"/>
          </ac:spMkLst>
        </pc:spChg>
        <pc:grpChg chg="add mod">
          <ac:chgData name="宗 雨薇" userId="36a7d137869390f9" providerId="LiveId" clId="{7084E1B1-5E48-41E2-A6AB-197464C61984}" dt="2020-10-11T15:27:28.439" v="97" actId="164"/>
          <ac:grpSpMkLst>
            <pc:docMk/>
            <pc:sldMk cId="3191272648" sldId="299"/>
            <ac:grpSpMk id="2" creationId="{D054B4BA-311A-4B2F-AEE6-5F884EE11705}"/>
          </ac:grpSpMkLst>
        </pc:grpChg>
      </pc:sldChg>
      <pc:sldChg chg="addSp delSp modSp mod modAnim">
        <pc:chgData name="宗 雨薇" userId="36a7d137869390f9" providerId="LiveId" clId="{7084E1B1-5E48-41E2-A6AB-197464C61984}" dt="2020-10-11T15:54:31.787" v="265" actId="1076"/>
        <pc:sldMkLst>
          <pc:docMk/>
          <pc:sldMk cId="667869791" sldId="302"/>
        </pc:sldMkLst>
        <pc:spChg chg="mod">
          <ac:chgData name="宗 雨薇" userId="36a7d137869390f9" providerId="LiveId" clId="{7084E1B1-5E48-41E2-A6AB-197464C61984}" dt="2020-10-11T15:23:02.544" v="55" actId="207"/>
          <ac:spMkLst>
            <pc:docMk/>
            <pc:sldMk cId="667869791" sldId="302"/>
            <ac:spMk id="4" creationId="{CC049B07-779D-45AB-8F32-228A543CEFB6}"/>
          </ac:spMkLst>
        </pc:spChg>
        <pc:picChg chg="add del mod">
          <ac:chgData name="宗 雨薇" userId="36a7d137869390f9" providerId="LiveId" clId="{7084E1B1-5E48-41E2-A6AB-197464C61984}" dt="2020-10-11T15:54:01.255" v="260" actId="21"/>
          <ac:picMkLst>
            <pc:docMk/>
            <pc:sldMk cId="667869791" sldId="302"/>
            <ac:picMk id="5" creationId="{101795FD-9C01-4784-873A-8163F8EE73EB}"/>
          </ac:picMkLst>
        </pc:picChg>
        <pc:picChg chg="add mod">
          <ac:chgData name="宗 雨薇" userId="36a7d137869390f9" providerId="LiveId" clId="{7084E1B1-5E48-41E2-A6AB-197464C61984}" dt="2020-10-11T15:54:31.787" v="265" actId="1076"/>
          <ac:picMkLst>
            <pc:docMk/>
            <pc:sldMk cId="667869791" sldId="302"/>
            <ac:picMk id="7" creationId="{F546FC23-7726-4F12-AFEF-3C8AB0847C8A}"/>
          </ac:picMkLst>
        </pc:picChg>
      </pc:sldChg>
      <pc:sldChg chg="modSp modAnim">
        <pc:chgData name="宗 雨薇" userId="36a7d137869390f9" providerId="LiveId" clId="{7084E1B1-5E48-41E2-A6AB-197464C61984}" dt="2020-10-11T15:17:06.857" v="14"/>
        <pc:sldMkLst>
          <pc:docMk/>
          <pc:sldMk cId="7755796" sldId="307"/>
        </pc:sldMkLst>
        <pc:spChg chg="mod">
          <ac:chgData name="宗 雨薇" userId="36a7d137869390f9" providerId="LiveId" clId="{7084E1B1-5E48-41E2-A6AB-197464C61984}" dt="2020-10-11T15:00:48.652" v="9" actId="20577"/>
          <ac:spMkLst>
            <pc:docMk/>
            <pc:sldMk cId="7755796" sldId="307"/>
            <ac:spMk id="3" creationId="{A5B68ACE-65F6-47C3-8462-57E3AA0DA644}"/>
          </ac:spMkLst>
        </pc:spChg>
      </pc:sldChg>
      <pc:sldChg chg="addSp modSp mod modAnim">
        <pc:chgData name="宗 雨薇" userId="36a7d137869390f9" providerId="LiveId" clId="{7084E1B1-5E48-41E2-A6AB-197464C61984}" dt="2020-10-11T15:30:19.866" v="122"/>
        <pc:sldMkLst>
          <pc:docMk/>
          <pc:sldMk cId="2579895785" sldId="309"/>
        </pc:sldMkLst>
        <pc:spChg chg="mod">
          <ac:chgData name="宗 雨薇" userId="36a7d137869390f9" providerId="LiveId" clId="{7084E1B1-5E48-41E2-A6AB-197464C61984}" dt="2020-10-11T15:28:37.796" v="108" actId="164"/>
          <ac:spMkLst>
            <pc:docMk/>
            <pc:sldMk cId="2579895785" sldId="309"/>
            <ac:spMk id="8" creationId="{A6BD44C3-91DC-4CA4-B0ED-3CC804F9467D}"/>
          </ac:spMkLst>
        </pc:spChg>
        <pc:spChg chg="mod">
          <ac:chgData name="宗 雨薇" userId="36a7d137869390f9" providerId="LiveId" clId="{7084E1B1-5E48-41E2-A6AB-197464C61984}" dt="2020-10-11T15:28:37.796" v="108" actId="164"/>
          <ac:spMkLst>
            <pc:docMk/>
            <pc:sldMk cId="2579895785" sldId="309"/>
            <ac:spMk id="9" creationId="{2A941846-318B-46D1-BCD7-C95887DEBA85}"/>
          </ac:spMkLst>
        </pc:spChg>
        <pc:spChg chg="mod">
          <ac:chgData name="宗 雨薇" userId="36a7d137869390f9" providerId="LiveId" clId="{7084E1B1-5E48-41E2-A6AB-197464C61984}" dt="2020-10-11T15:28:37.796" v="108" actId="164"/>
          <ac:spMkLst>
            <pc:docMk/>
            <pc:sldMk cId="2579895785" sldId="309"/>
            <ac:spMk id="11" creationId="{92811F24-719B-47EF-9C6C-DFAF444D2F93}"/>
          </ac:spMkLst>
        </pc:spChg>
        <pc:spChg chg="mod">
          <ac:chgData name="宗 雨薇" userId="36a7d137869390f9" providerId="LiveId" clId="{7084E1B1-5E48-41E2-A6AB-197464C61984}" dt="2020-10-11T15:29:32.297" v="113" actId="208"/>
          <ac:spMkLst>
            <pc:docMk/>
            <pc:sldMk cId="2579895785" sldId="309"/>
            <ac:spMk id="12" creationId="{B8853858-D39A-4819-BD8A-0ACD99B17F66}"/>
          </ac:spMkLst>
        </pc:spChg>
        <pc:spChg chg="mod">
          <ac:chgData name="宗 雨薇" userId="36a7d137869390f9" providerId="LiveId" clId="{7084E1B1-5E48-41E2-A6AB-197464C61984}" dt="2020-10-11T15:29:32.297" v="113" actId="208"/>
          <ac:spMkLst>
            <pc:docMk/>
            <pc:sldMk cId="2579895785" sldId="309"/>
            <ac:spMk id="13" creationId="{FFF9B68B-37B7-47BE-BE5D-3C8F03214CF5}"/>
          </ac:spMkLst>
        </pc:spChg>
        <pc:grpChg chg="add mod">
          <ac:chgData name="宗 雨薇" userId="36a7d137869390f9" providerId="LiveId" clId="{7084E1B1-5E48-41E2-A6AB-197464C61984}" dt="2020-10-11T15:28:37.796" v="108" actId="164"/>
          <ac:grpSpMkLst>
            <pc:docMk/>
            <pc:sldMk cId="2579895785" sldId="309"/>
            <ac:grpSpMk id="2" creationId="{4A9394BA-0C10-4B1A-9AF7-459EDBA46CA0}"/>
          </ac:grpSpMkLst>
        </pc:grpChg>
      </pc:sldChg>
      <pc:sldChg chg="modSp mod modAnim">
        <pc:chgData name="宗 雨薇" userId="36a7d137869390f9" providerId="LiveId" clId="{7084E1B1-5E48-41E2-A6AB-197464C61984}" dt="2020-10-11T15:45:31.831" v="205"/>
        <pc:sldMkLst>
          <pc:docMk/>
          <pc:sldMk cId="2234664892" sldId="310"/>
        </pc:sldMkLst>
        <pc:spChg chg="mod">
          <ac:chgData name="宗 雨薇" userId="36a7d137869390f9" providerId="LiveId" clId="{7084E1B1-5E48-41E2-A6AB-197464C61984}" dt="2020-10-11T15:41:22.177" v="178" actId="208"/>
          <ac:spMkLst>
            <pc:docMk/>
            <pc:sldMk cId="2234664892" sldId="310"/>
            <ac:spMk id="12" creationId="{B8853858-D39A-4819-BD8A-0ACD99B17F66}"/>
          </ac:spMkLst>
        </pc:spChg>
        <pc:spChg chg="mod">
          <ac:chgData name="宗 雨薇" userId="36a7d137869390f9" providerId="LiveId" clId="{7084E1B1-5E48-41E2-A6AB-197464C61984}" dt="2020-10-11T15:41:22.177" v="178" actId="208"/>
          <ac:spMkLst>
            <pc:docMk/>
            <pc:sldMk cId="2234664892" sldId="310"/>
            <ac:spMk id="13" creationId="{FFF9B68B-37B7-47BE-BE5D-3C8F03214CF5}"/>
          </ac:spMkLst>
        </pc:spChg>
      </pc:sldChg>
      <pc:sldChg chg="modSp modAnim">
        <pc:chgData name="宗 雨薇" userId="36a7d137869390f9" providerId="LiveId" clId="{7084E1B1-5E48-41E2-A6AB-197464C61984}" dt="2020-10-11T15:43:52.577" v="198"/>
        <pc:sldMkLst>
          <pc:docMk/>
          <pc:sldMk cId="1614292755" sldId="311"/>
        </pc:sldMkLst>
        <pc:spChg chg="mod">
          <ac:chgData name="宗 雨薇" userId="36a7d137869390f9" providerId="LiveId" clId="{7084E1B1-5E48-41E2-A6AB-197464C61984}" dt="2020-10-11T15:43:23.619" v="195" actId="207"/>
          <ac:spMkLst>
            <pc:docMk/>
            <pc:sldMk cId="1614292755" sldId="311"/>
            <ac:spMk id="4" creationId="{CC049B07-779D-45AB-8F32-228A543CEFB6}"/>
          </ac:spMkLst>
        </pc:spChg>
      </pc:sldChg>
      <pc:sldChg chg="addSp modSp mod modAnim">
        <pc:chgData name="宗 雨薇" userId="36a7d137869390f9" providerId="LiveId" clId="{7084E1B1-5E48-41E2-A6AB-197464C61984}" dt="2020-10-11T15:55:09.446" v="271" actId="1076"/>
        <pc:sldMkLst>
          <pc:docMk/>
          <pc:sldMk cId="1814238964" sldId="312"/>
        </pc:sldMkLst>
        <pc:spChg chg="mod">
          <ac:chgData name="宗 雨薇" userId="36a7d137869390f9" providerId="LiveId" clId="{7084E1B1-5E48-41E2-A6AB-197464C61984}" dt="2020-10-11T15:47:29.360" v="222" actId="207"/>
          <ac:spMkLst>
            <pc:docMk/>
            <pc:sldMk cId="1814238964" sldId="312"/>
            <ac:spMk id="4" creationId="{CC049B07-779D-45AB-8F32-228A543CEFB6}"/>
          </ac:spMkLst>
        </pc:spChg>
        <pc:picChg chg="add mod">
          <ac:chgData name="宗 雨薇" userId="36a7d137869390f9" providerId="LiveId" clId="{7084E1B1-5E48-41E2-A6AB-197464C61984}" dt="2020-10-11T15:55:09.446" v="271" actId="1076"/>
          <ac:picMkLst>
            <pc:docMk/>
            <pc:sldMk cId="1814238964" sldId="312"/>
            <ac:picMk id="6" creationId="{03AA77CB-7467-4BE4-9663-7C0330C9D0B9}"/>
          </ac:picMkLst>
        </pc:picChg>
      </pc:sldChg>
      <pc:sldChg chg="addSp modSp mod modAnim">
        <pc:chgData name="宗 雨薇" userId="36a7d137869390f9" providerId="LiveId" clId="{7084E1B1-5E48-41E2-A6AB-197464C61984}" dt="2020-10-11T15:37:05.478" v="177" actId="208"/>
        <pc:sldMkLst>
          <pc:docMk/>
          <pc:sldMk cId="1713848382" sldId="313"/>
        </pc:sldMkLst>
        <pc:spChg chg="mod">
          <ac:chgData name="宗 雨薇" userId="36a7d137869390f9" providerId="LiveId" clId="{7084E1B1-5E48-41E2-A6AB-197464C61984}" dt="2020-10-11T15:33:59.499" v="171" actId="164"/>
          <ac:spMkLst>
            <pc:docMk/>
            <pc:sldMk cId="1713848382" sldId="313"/>
            <ac:spMk id="8" creationId="{A6BD44C3-91DC-4CA4-B0ED-3CC804F9467D}"/>
          </ac:spMkLst>
        </pc:spChg>
        <pc:spChg chg="mod">
          <ac:chgData name="宗 雨薇" userId="36a7d137869390f9" providerId="LiveId" clId="{7084E1B1-5E48-41E2-A6AB-197464C61984}" dt="2020-10-11T15:33:59.499" v="171" actId="164"/>
          <ac:spMkLst>
            <pc:docMk/>
            <pc:sldMk cId="1713848382" sldId="313"/>
            <ac:spMk id="9" creationId="{2A941846-318B-46D1-BCD7-C95887DEBA85}"/>
          </ac:spMkLst>
        </pc:spChg>
        <pc:spChg chg="mod">
          <ac:chgData name="宗 雨薇" userId="36a7d137869390f9" providerId="LiveId" clId="{7084E1B1-5E48-41E2-A6AB-197464C61984}" dt="2020-10-11T15:37:05.478" v="177" actId="208"/>
          <ac:spMkLst>
            <pc:docMk/>
            <pc:sldMk cId="1713848382" sldId="313"/>
            <ac:spMk id="12" creationId="{B8853858-D39A-4819-BD8A-0ACD99B17F66}"/>
          </ac:spMkLst>
        </pc:spChg>
        <pc:spChg chg="mod">
          <ac:chgData name="宗 雨薇" userId="36a7d137869390f9" providerId="LiveId" clId="{7084E1B1-5E48-41E2-A6AB-197464C61984}" dt="2020-10-11T15:37:05.478" v="177" actId="208"/>
          <ac:spMkLst>
            <pc:docMk/>
            <pc:sldMk cId="1713848382" sldId="313"/>
            <ac:spMk id="13" creationId="{FFF9B68B-37B7-47BE-BE5D-3C8F03214CF5}"/>
          </ac:spMkLst>
        </pc:spChg>
        <pc:grpChg chg="add mod">
          <ac:chgData name="宗 雨薇" userId="36a7d137869390f9" providerId="LiveId" clId="{7084E1B1-5E48-41E2-A6AB-197464C61984}" dt="2020-10-11T15:33:59.499" v="171" actId="164"/>
          <ac:grpSpMkLst>
            <pc:docMk/>
            <pc:sldMk cId="1713848382" sldId="313"/>
            <ac:grpSpMk id="2" creationId="{33A9D847-C9FA-4CC4-A084-6F3A6F1798E4}"/>
          </ac:grpSpMkLst>
        </pc:grpChg>
      </pc:sldChg>
      <pc:sldChg chg="modSp modAnim">
        <pc:chgData name="宗 雨薇" userId="36a7d137869390f9" providerId="LiveId" clId="{7084E1B1-5E48-41E2-A6AB-197464C61984}" dt="2020-10-11T15:48:20.069" v="225"/>
        <pc:sldMkLst>
          <pc:docMk/>
          <pc:sldMk cId="1854683946" sldId="314"/>
        </pc:sldMkLst>
        <pc:spChg chg="mod">
          <ac:chgData name="宗 雨薇" userId="36a7d137869390f9" providerId="LiveId" clId="{7084E1B1-5E48-41E2-A6AB-197464C61984}" dt="2020-10-11T15:46:16.645" v="206" actId="207"/>
          <ac:spMkLst>
            <pc:docMk/>
            <pc:sldMk cId="1854683946" sldId="314"/>
            <ac:spMk id="4" creationId="{CC049B07-779D-45AB-8F32-228A543CEFB6}"/>
          </ac:spMkLst>
        </pc:spChg>
      </pc:sldChg>
      <pc:sldChg chg="modSp mod modAnim modShow">
        <pc:chgData name="宗 雨薇" userId="36a7d137869390f9" providerId="LiveId" clId="{7084E1B1-5E48-41E2-A6AB-197464C61984}" dt="2020-10-11T15:26:29.276" v="93"/>
        <pc:sldMkLst>
          <pc:docMk/>
          <pc:sldMk cId="2113521723" sldId="790"/>
        </pc:sldMkLst>
        <pc:spChg chg="mod">
          <ac:chgData name="宗 雨薇" userId="36a7d137869390f9" providerId="LiveId" clId="{7084E1B1-5E48-41E2-A6AB-197464C61984}" dt="2020-10-11T15:25:19.255" v="76" actId="207"/>
          <ac:spMkLst>
            <pc:docMk/>
            <pc:sldMk cId="2113521723" sldId="790"/>
            <ac:spMk id="2" creationId="{1AA1EA50-3063-4A55-A390-51A840D5BA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17449-CF13-4336-A52F-DB0227A04700}" type="datetimeFigureOut">
              <a:rPr lang="zh-CN" altLang="en-US" smtClean="0"/>
              <a:t>2022/3/17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A3170-E9F2-47D9-914C-38F3B98272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98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一说：</a:t>
            </a:r>
            <a:r>
              <a:rPr lang="en-US" altLang="zh-CN" dirty="0"/>
              <a:t>OS</a:t>
            </a:r>
            <a:r>
              <a:rPr lang="zh-CN" altLang="en-US" dirty="0"/>
              <a:t>作为扩充机器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A3170-E9F2-47D9-914C-38F3B982726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7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陷入指令用于完成系统调用和程序请求。。</a:t>
            </a:r>
            <a:endParaRPr lang="en-US" altLang="zh-CN" dirty="0"/>
          </a:p>
          <a:p>
            <a:r>
              <a:rPr lang="zh-CN" altLang="en-US" dirty="0"/>
              <a:t>陷入指令是一个隐指令，不是给用户进程调用的，而是由于用户进程要访问系统服务，由</a:t>
            </a:r>
            <a:r>
              <a:rPr lang="en-US" altLang="zh-CN" dirty="0"/>
              <a:t>CPU</a:t>
            </a:r>
            <a:r>
              <a:rPr lang="zh-CN" altLang="en-US" dirty="0"/>
              <a:t>自动产生并执行的；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陷入指令执行之后，</a:t>
            </a:r>
            <a:r>
              <a:rPr lang="en-US" altLang="zh-CN" dirty="0"/>
              <a:t>CPU</a:t>
            </a:r>
            <a:r>
              <a:rPr lang="zh-CN" altLang="en-US" dirty="0"/>
              <a:t>从用户态进入内核态，因此陷入指令又被称为</a:t>
            </a:r>
            <a:r>
              <a:rPr lang="zh-CN" altLang="en-US" b="1" dirty="0"/>
              <a:t>访管指令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访管指令引起的中断叫做访管中断，它是用户使用特权指令的唯一入口。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A3170-E9F2-47D9-914C-38F3B982726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5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现场：程序状态字</a:t>
            </a:r>
            <a:r>
              <a:rPr lang="en-US" altLang="zh-CN" dirty="0"/>
              <a:t>PSWR</a:t>
            </a:r>
            <a:r>
              <a:rPr lang="zh-CN" altLang="en-US" dirty="0"/>
              <a:t>和通用寄存器内容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A3170-E9F2-47D9-914C-38F3B982726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1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0317" y="1041400"/>
            <a:ext cx="10511367" cy="252993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0317" y="3571336"/>
            <a:ext cx="10511367" cy="168442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3C777DB-E007-4424-8577-9056EA2BC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7948" y="5647285"/>
            <a:ext cx="5216106" cy="492125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zh-CN" altLang="en-US" sz="1600" dirty="0" smtClean="0">
                <a:solidFill>
                  <a:schemeClr val="tx1">
                    <a:lumMod val="65000"/>
                  </a:schemeClr>
                </a:solidFill>
                <a:latin typeface="+mn-ea"/>
                <a:ea typeface="+mn-ea"/>
              </a:defRPr>
            </a:lvl1pPr>
            <a:lvl2pPr>
              <a:defRPr lang="zh-CN" altLang="en-US" sz="1800" dirty="0" smtClean="0">
                <a:latin typeface="+mn-lt"/>
                <a:ea typeface="+mn-ea"/>
              </a:defRPr>
            </a:lvl2pPr>
            <a:lvl3pPr>
              <a:defRPr lang="zh-CN" altLang="en-US" sz="1800" dirty="0" smtClean="0">
                <a:latin typeface="+mn-lt"/>
                <a:ea typeface="+mn-ea"/>
              </a:defRPr>
            </a:lvl3pPr>
            <a:lvl4pPr>
              <a:defRPr lang="zh-CN" altLang="en-US" dirty="0" smtClean="0">
                <a:latin typeface="+mn-lt"/>
                <a:ea typeface="+mn-ea"/>
              </a:defRPr>
            </a:lvl4pPr>
            <a:lvl5pPr>
              <a:defRPr lang="zh-CN" altLang="en-US" dirty="0">
                <a:latin typeface="+mn-lt"/>
                <a:ea typeface="+mn-ea"/>
              </a:defRPr>
            </a:lvl5pPr>
          </a:lstStyle>
          <a:p>
            <a:pPr marL="0" lvl="0" algn="ctr" defTabSz="457223"/>
            <a:r>
              <a:rPr lang="zh-CN" altLang="en-US"/>
              <a:t>单击此处编辑脚注</a:t>
            </a:r>
          </a:p>
        </p:txBody>
      </p:sp>
    </p:spTree>
    <p:extLst>
      <p:ext uri="{BB962C8B-B14F-4D97-AF65-F5344CB8AC3E}">
        <p14:creationId xmlns:p14="http://schemas.microsoft.com/office/powerpoint/2010/main" val="321022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内容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BF2FD9-B4A1-4164-B982-6BA17E08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087" y="1333100"/>
            <a:ext cx="5037829" cy="4191802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2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内容（词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BF2FD9-B4A1-4164-B982-6BA17E08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660" y="2889000"/>
            <a:ext cx="7198680" cy="1080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570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（下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37286-D7D1-4FB9-844E-7363247A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09700"/>
            <a:ext cx="10512425" cy="1080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272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表占位符 2">
            <a:extLst>
              <a:ext uri="{FF2B5EF4-FFF2-40B4-BE49-F238E27FC236}">
                <a16:creationId xmlns:a16="http://schemas.microsoft.com/office/drawing/2014/main" id="{7BE1E1B8-92CB-4511-A940-5FFC63D73C9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2628901" y="1028700"/>
            <a:ext cx="6934199" cy="48006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4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>
            <a:extLst>
              <a:ext uri="{FF2B5EF4-FFF2-40B4-BE49-F238E27FC236}">
                <a16:creationId xmlns:a16="http://schemas.microsoft.com/office/drawing/2014/main" id="{6649E30F-58EC-406D-BF28-B1F52DEC381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888672" y="1278845"/>
            <a:ext cx="8414656" cy="4300311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114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媒体占位符 2">
            <a:extLst>
              <a:ext uri="{FF2B5EF4-FFF2-40B4-BE49-F238E27FC236}">
                <a16:creationId xmlns:a16="http://schemas.microsoft.com/office/drawing/2014/main" id="{254136BC-D950-49AB-B0FC-C0E424881BEE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94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469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D3C51AB-6F15-48F9-9819-7CA25784F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869E7D-6453-4C0A-BAF3-5062E59765F6}"/>
              </a:ext>
            </a:extLst>
          </p:cNvPr>
          <p:cNvGrpSpPr/>
          <p:nvPr userDrawn="1"/>
        </p:nvGrpSpPr>
        <p:grpSpPr>
          <a:xfrm>
            <a:off x="2440589" y="1675359"/>
            <a:ext cx="7535483" cy="2984769"/>
            <a:chOff x="2320846" y="1772988"/>
            <a:chExt cx="7535483" cy="298476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F0BE453-1A36-42C7-BA1E-A0858C26D05C}"/>
                </a:ext>
              </a:extLst>
            </p:cNvPr>
            <p:cNvGrpSpPr/>
            <p:nvPr userDrawn="1"/>
          </p:nvGrpSpPr>
          <p:grpSpPr>
            <a:xfrm>
              <a:off x="2320846" y="2063454"/>
              <a:ext cx="2055523" cy="2403836"/>
              <a:chOff x="2320846" y="1948038"/>
              <a:chExt cx="2055523" cy="2403836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BDC220E1-E22C-4FB5-B821-0F7F9F13CB8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3695"/>
              <a:stretch/>
            </p:blipFill>
            <p:spPr>
              <a:xfrm>
                <a:off x="2662382" y="1948038"/>
                <a:ext cx="1372450" cy="1360570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3E0CBE07-8622-42ED-B8EC-F4C29FB2779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28"/>
              <a:stretch/>
            </p:blipFill>
            <p:spPr>
              <a:xfrm>
                <a:off x="2320846" y="3605040"/>
                <a:ext cx="2055523" cy="746834"/>
              </a:xfrm>
              <a:prstGeom prst="rect">
                <a:avLst/>
              </a:prstGeom>
            </p:spPr>
          </p:pic>
        </p:grpSp>
        <p:cxnSp>
          <p:nvCxnSpPr>
            <p:cNvPr id="8" name="直线连接符 14">
              <a:extLst>
                <a:ext uri="{FF2B5EF4-FFF2-40B4-BE49-F238E27FC236}">
                  <a16:creationId xmlns:a16="http://schemas.microsoft.com/office/drawing/2014/main" id="{3C96426C-5CBF-4DF3-ABA5-91DB2A85F9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8094" y="1772988"/>
              <a:ext cx="0" cy="2984769"/>
            </a:xfrm>
            <a:prstGeom prst="line">
              <a:avLst/>
            </a:prstGeom>
            <a:ln w="12700">
              <a:gradFill>
                <a:gsLst>
                  <a:gs pos="12000">
                    <a:srgbClr val="F4ACBA">
                      <a:alpha val="50000"/>
                    </a:srgbClr>
                  </a:gs>
                  <a:gs pos="45000">
                    <a:srgbClr val="BD0E28"/>
                  </a:gs>
                  <a:gs pos="55000">
                    <a:srgbClr val="BD0E28"/>
                  </a:gs>
                  <a:gs pos="88000">
                    <a:srgbClr val="F4ACBA">
                      <a:alpha val="5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A5E3133-6BA6-49B6-B9F0-A517875E31C4}"/>
                </a:ext>
              </a:extLst>
            </p:cNvPr>
            <p:cNvGrpSpPr/>
            <p:nvPr userDrawn="1"/>
          </p:nvGrpSpPr>
          <p:grpSpPr>
            <a:xfrm>
              <a:off x="7619819" y="2050108"/>
              <a:ext cx="2236510" cy="2430529"/>
              <a:chOff x="7456534" y="1894585"/>
              <a:chExt cx="2236510" cy="243052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57C0CE7C-7A8C-4BC7-BF34-A42227BD75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8357" y="1894585"/>
                <a:ext cx="1772864" cy="1772864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152D8B-C399-4C7E-A342-65F4BB6D8A15}"/>
                  </a:ext>
                </a:extLst>
              </p:cNvPr>
              <p:cNvSpPr txBox="1"/>
              <p:nvPr userDrawn="1"/>
            </p:nvSpPr>
            <p:spPr>
              <a:xfrm>
                <a:off x="7456534" y="3925004"/>
                <a:ext cx="2236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FB3A4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扫码加马老师微信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44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00" y="1709739"/>
            <a:ext cx="10512000" cy="185584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3565585"/>
            <a:ext cx="10512000" cy="158267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3F434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271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47900"/>
            <a:ext cx="5181600" cy="51429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47900"/>
            <a:ext cx="5181600" cy="51429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B933052-9FE6-48D6-A8AB-7F62F7AE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6" y="267900"/>
            <a:ext cx="10512425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8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6" y="1347901"/>
            <a:ext cx="10512425" cy="5141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AE9FAFB-47DF-4A46-A0CF-D4010E45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6" y="267900"/>
            <a:ext cx="10512425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9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8300"/>
            <a:ext cx="3839001" cy="3060700"/>
          </a:xfrm>
          <a:prstGeom prst="rect">
            <a:avLst/>
          </a:prstGeo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8212" y="368302"/>
            <a:ext cx="6174000" cy="6121399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3429000"/>
            <a:ext cx="3839001" cy="3060700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9E7BB42-DAF3-4466-AA96-6025B339B351}"/>
              </a:ext>
            </a:extLst>
          </p:cNvPr>
          <p:cNvCxnSpPr/>
          <p:nvPr/>
        </p:nvCxnSpPr>
        <p:spPr>
          <a:xfrm>
            <a:off x="4935280" y="2176670"/>
            <a:ext cx="0" cy="2504660"/>
          </a:xfrm>
          <a:prstGeom prst="straightConnector1">
            <a:avLst/>
          </a:prstGeom>
          <a:ln w="28575" cmpd="sng">
            <a:solidFill>
              <a:srgbClr val="CFCFCF">
                <a:alpha val="40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8300"/>
            <a:ext cx="3932237" cy="16891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68301"/>
            <a:ext cx="6172200" cy="61214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4432300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9955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CE3D66C-A200-4ECD-AC0B-88132D0A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6" y="267900"/>
            <a:ext cx="10512425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8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BF2FD9-B4A1-4164-B982-6BA17E08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9" y="368301"/>
            <a:ext cx="10512425" cy="6121399"/>
          </a:xfrm>
        </p:spPr>
        <p:txBody>
          <a:bodyPr numCol="2" anchor="ctr"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0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内容（中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BF2FD9-B4A1-4164-B982-6BA17E08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661" y="1333100"/>
            <a:ext cx="7198680" cy="4191802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3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26" y="1347901"/>
            <a:ext cx="10512425" cy="514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6ECDF66-4FE6-436B-AD76-0DDCC64C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6" y="267900"/>
            <a:ext cx="10512425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720350-0CA5-4510-A8FE-5BE30BBD3E7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127" y="368299"/>
            <a:ext cx="2100263" cy="5476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F6B03B-F7BD-4587-B6C9-55A5DB3213B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00" y="6480015"/>
            <a:ext cx="8354401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33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714" r:id="rId3"/>
    <p:sldLayoutId id="2147483697" r:id="rId4"/>
    <p:sldLayoutId id="2147483715" r:id="rId5"/>
    <p:sldLayoutId id="2147483716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6" r:id="rId12"/>
    <p:sldLayoutId id="2147483704" r:id="rId13"/>
    <p:sldLayoutId id="2147483713" r:id="rId14"/>
    <p:sldLayoutId id="2147483717" r:id="rId15"/>
    <p:sldLayoutId id="2147483718" r:id="rId16"/>
    <p:sldLayoutId id="2147483711" r:id="rId17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lang="en-US" altLang="en-US" sz="3600" kern="1200" dirty="0">
          <a:solidFill>
            <a:srgbClr val="3F434C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j-cs"/>
        </a:defRPr>
      </a:lvl1pPr>
    </p:titleStyle>
    <p:bodyStyle>
      <a:lvl1pPr marL="0" indent="0" algn="l" defTabSz="914446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rgbClr val="3F434C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34" indent="-228611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F434C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143057" indent="-228611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F434C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00280" indent="-228611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F434C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057503" indent="-228611" algn="l" defTabSz="914446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F434C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orient="horz" pos="348">
          <p15:clr>
            <a:srgbClr val="F26B43"/>
          </p15:clr>
        </p15:guide>
        <p15:guide id="7" pos="794">
          <p15:clr>
            <a:srgbClr val="F26B43"/>
          </p15:clr>
        </p15:guide>
        <p15:guide id="8" pos="10727">
          <p15:clr>
            <a:srgbClr val="F26B43"/>
          </p15:clr>
        </p15:guide>
        <p15:guide id="9" orient="horz" pos="6132">
          <p15:clr>
            <a:srgbClr val="F26B43"/>
          </p15:clr>
        </p15:guide>
        <p15:guide id="10" orient="horz" pos="3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42.png"/><Relationship Id="rId4" Type="http://schemas.microsoft.com/office/2007/relationships/hdphoto" Target="../media/hdphoto7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42.png"/><Relationship Id="rId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42.png"/><Relationship Id="rId4" Type="http://schemas.microsoft.com/office/2007/relationships/hdphoto" Target="../media/hdphoto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42.png"/><Relationship Id="rId4" Type="http://schemas.microsoft.com/office/2007/relationships/hdphoto" Target="../media/hdphoto7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9.wdp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microsoft.com/office/2007/relationships/hdphoto" Target="../media/hdphoto13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microsoft.com/office/2007/relationships/hdphoto" Target="../media/hdphoto15.wdp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15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2C297-B91A-4470-A323-FFCE0E611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第一章 操作系统概述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9115CA-AE6F-4902-92D0-75F5DCDD1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9C61CA-9459-4793-83A3-58A713ACB8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马士兵教育研究院</a:t>
            </a:r>
          </a:p>
        </p:txBody>
      </p:sp>
    </p:spTree>
    <p:extLst>
      <p:ext uri="{BB962C8B-B14F-4D97-AF65-F5344CB8AC3E}">
        <p14:creationId xmlns:p14="http://schemas.microsoft.com/office/powerpoint/2010/main" val="322035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9C9A411-6E5C-44AA-A080-8404B5D5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操作系统的目标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操作系统的功能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操作系统有哪些功能？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7D8F887-1449-4EBE-92C5-40B5556B64F5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69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在计算机上配置</a:t>
            </a:r>
            <a:r>
              <a:rPr lang="en-US" altLang="zh-CN" dirty="0"/>
              <a:t>OS</a:t>
            </a:r>
            <a:r>
              <a:rPr lang="zh-CN" altLang="en-US" dirty="0"/>
              <a:t>的目标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有效性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/>
              <a:t>提高系统资源利用率</a:t>
            </a:r>
            <a:endParaRPr lang="en-US" altLang="zh-CN" sz="1600" dirty="0"/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/>
              <a:t>提高系统的吞吐量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方便性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可扩充性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开放性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操作系统有哪些功能？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7D6F215-FA4B-4025-A09A-0A28639EE4C1}"/>
              </a:ext>
            </a:extLst>
          </p:cNvPr>
          <p:cNvGrpSpPr>
            <a:grpSpLocks noChangeAspect="1"/>
          </p:cNvGrpSpPr>
          <p:nvPr/>
        </p:nvGrpSpPr>
        <p:grpSpPr>
          <a:xfrm>
            <a:off x="7973936" y="1347900"/>
            <a:ext cx="3373515" cy="4569031"/>
            <a:chOff x="2211963" y="519201"/>
            <a:chExt cx="4454948" cy="603370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617D62A-9E8E-4A87-8BE5-F4CC5F6CF550}"/>
                </a:ext>
              </a:extLst>
            </p:cNvPr>
            <p:cNvSpPr/>
            <p:nvPr/>
          </p:nvSpPr>
          <p:spPr>
            <a:xfrm>
              <a:off x="2387141" y="5989654"/>
              <a:ext cx="4279770" cy="56325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计算机硬件（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CPU/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键盘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鼠标）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03F5F36-D789-458D-A2F5-C7BBA216C3F7}"/>
                </a:ext>
              </a:extLst>
            </p:cNvPr>
            <p:cNvGrpSpPr/>
            <p:nvPr/>
          </p:nvGrpSpPr>
          <p:grpSpPr>
            <a:xfrm>
              <a:off x="2387142" y="4544996"/>
              <a:ext cx="4279769" cy="1366887"/>
              <a:chOff x="2387142" y="4544996"/>
              <a:chExt cx="4279769" cy="136688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468D1D2-6D33-4ADC-860C-3B18A580A4FE}"/>
                  </a:ext>
                </a:extLst>
              </p:cNvPr>
              <p:cNvSpPr/>
              <p:nvPr/>
            </p:nvSpPr>
            <p:spPr>
              <a:xfrm>
                <a:off x="2387142" y="4544996"/>
                <a:ext cx="4279769" cy="136688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61AC9CFC-47F1-451D-BE9B-13F237291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2220" y="4601308"/>
                <a:ext cx="731827" cy="731827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562614C-6032-4F0F-AF28-A932490EF1F2}"/>
                </a:ext>
              </a:extLst>
            </p:cNvPr>
            <p:cNvGrpSpPr/>
            <p:nvPr/>
          </p:nvGrpSpPr>
          <p:grpSpPr>
            <a:xfrm>
              <a:off x="2493445" y="5397945"/>
              <a:ext cx="4077894" cy="452095"/>
              <a:chOff x="2511201" y="5371311"/>
              <a:chExt cx="4077894" cy="452095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B94AFB7-4BF5-426B-AB16-93F920934672}"/>
                  </a:ext>
                </a:extLst>
              </p:cNvPr>
              <p:cNvSpPr/>
              <p:nvPr/>
            </p:nvSpPr>
            <p:spPr>
              <a:xfrm>
                <a:off x="2511201" y="5371311"/>
                <a:ext cx="1041863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系统调用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FEDC52C-AA7F-4966-8B1E-5103C9B7E772}"/>
                  </a:ext>
                </a:extLst>
              </p:cNvPr>
              <p:cNvSpPr/>
              <p:nvPr/>
            </p:nvSpPr>
            <p:spPr>
              <a:xfrm>
                <a:off x="4054270" y="5371311"/>
                <a:ext cx="939636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命令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92A00F2-700D-4734-8234-149C80D3969B}"/>
                  </a:ext>
                </a:extLst>
              </p:cNvPr>
              <p:cNvSpPr/>
              <p:nvPr/>
            </p:nvSpPr>
            <p:spPr>
              <a:xfrm>
                <a:off x="5521550" y="5371311"/>
                <a:ext cx="1067545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图形</a:t>
                </a:r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窗口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8AE5D34-901F-4AB9-9D64-0B2F9DD57311}"/>
                </a:ext>
              </a:extLst>
            </p:cNvPr>
            <p:cNvGrpSpPr/>
            <p:nvPr/>
          </p:nvGrpSpPr>
          <p:grpSpPr>
            <a:xfrm>
              <a:off x="2211963" y="2546955"/>
              <a:ext cx="3460523" cy="2165660"/>
              <a:chOff x="2211963" y="2546955"/>
              <a:chExt cx="3460523" cy="2165660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C7892DBB-98BC-4EBF-B15D-ED09F327F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87" b="99582" l="2810" r="95372">
                            <a14:foregroundMark x1="8099" y1="64156" x2="8099" y2="64156"/>
                            <a14:foregroundMark x1="10744" y1="56485" x2="5455" y2="63598"/>
                            <a14:foregroundMark x1="5455" y1="63598" x2="15702" y2="64435"/>
                            <a14:foregroundMark x1="15702" y1="64435" x2="17851" y2="56485"/>
                            <a14:foregroundMark x1="17851" y1="56485" x2="22479" y2="65411"/>
                            <a14:foregroundMark x1="22479" y1="65411" x2="20826" y2="57601"/>
                            <a14:foregroundMark x1="20826" y1="57601" x2="12066" y2="60530"/>
                            <a14:foregroundMark x1="12066" y1="60530" x2="13554" y2="67922"/>
                            <a14:foregroundMark x1="13554" y1="67922" x2="27438" y2="87448"/>
                            <a14:foregroundMark x1="27438" y1="87448" x2="22810" y2="94003"/>
                            <a14:foregroundMark x1="22810" y1="94003" x2="31405" y2="92329"/>
                            <a14:foregroundMark x1="31405" y1="92329" x2="21488" y2="90516"/>
                            <a14:foregroundMark x1="21488" y1="90516" x2="31240" y2="92608"/>
                            <a14:foregroundMark x1="31240" y1="92608" x2="59835" y2="91771"/>
                            <a14:foregroundMark x1="59835" y1="91771" x2="73223" y2="92190"/>
                            <a14:foregroundMark x1="73223" y1="92190" x2="78182" y2="79358"/>
                            <a14:foregroundMark x1="78182" y1="79358" x2="75372" y2="86890"/>
                            <a14:foregroundMark x1="75372" y1="86890" x2="77190" y2="78940"/>
                            <a14:foregroundMark x1="77190" y1="78940" x2="77686" y2="89400"/>
                            <a14:foregroundMark x1="77686" y1="89400" x2="76033" y2="68619"/>
                            <a14:foregroundMark x1="76033" y1="68619" x2="50744" y2="73361"/>
                            <a14:foregroundMark x1="50744" y1="73361" x2="60826" y2="74198"/>
                            <a14:foregroundMark x1="60826" y1="74198" x2="75868" y2="64714"/>
                            <a14:foregroundMark x1="75868" y1="64714" x2="78347" y2="52999"/>
                            <a14:foregroundMark x1="78347" y1="52999" x2="69091" y2="48815"/>
                            <a14:foregroundMark x1="69091" y1="48815" x2="59504" y2="55370"/>
                            <a14:foregroundMark x1="59504" y1="55370" x2="55702" y2="66667"/>
                            <a14:foregroundMark x1="55702" y1="66667" x2="62314" y2="61785"/>
                            <a14:foregroundMark x1="62314" y1="61785" x2="61322" y2="45188"/>
                            <a14:foregroundMark x1="61322" y1="45188" x2="51736" y2="35565"/>
                            <a14:foregroundMark x1="51736" y1="35565" x2="47934" y2="45049"/>
                            <a14:foregroundMark x1="47934" y1="45049" x2="58017" y2="41144"/>
                            <a14:foregroundMark x1="58017" y1="41144" x2="56364" y2="29568"/>
                            <a14:foregroundMark x1="56364" y1="29568" x2="46446" y2="26360"/>
                            <a14:foregroundMark x1="46446" y1="26360" x2="36198" y2="36262"/>
                            <a14:foregroundMark x1="36198" y1="36262" x2="38017" y2="47838"/>
                            <a14:foregroundMark x1="38017" y1="47838" x2="46281" y2="47141"/>
                            <a14:foregroundMark x1="46281" y1="47141" x2="51736" y2="33752"/>
                            <a14:foregroundMark x1="51736" y1="33752" x2="47603" y2="21897"/>
                            <a14:foregroundMark x1="47603" y1="21897" x2="38678" y2="19944"/>
                            <a14:foregroundMark x1="38678" y1="19944" x2="30083" y2="27336"/>
                            <a14:foregroundMark x1="30083" y1="27336" x2="29256" y2="41423"/>
                            <a14:foregroundMark x1="29256" y1="41423" x2="37355" y2="54533"/>
                            <a14:foregroundMark x1="37355" y1="54533" x2="50413" y2="58856"/>
                            <a14:foregroundMark x1="50413" y1="58856" x2="60331" y2="52580"/>
                            <a14:foregroundMark x1="60331" y1="52580" x2="64132" y2="39052"/>
                            <a14:foregroundMark x1="64132" y1="39052" x2="61653" y2="25244"/>
                            <a14:foregroundMark x1="61653" y1="25244" x2="49421" y2="26360"/>
                            <a14:foregroundMark x1="49421" y1="26360" x2="37521" y2="38494"/>
                            <a14:foregroundMark x1="37521" y1="38494" x2="34380" y2="51743"/>
                            <a14:foregroundMark x1="34380" y1="51743" x2="41322" y2="58856"/>
                            <a14:foregroundMark x1="41322" y1="58856" x2="52562" y2="55509"/>
                            <a14:foregroundMark x1="52562" y1="55509" x2="64793" y2="39609"/>
                            <a14:foregroundMark x1="64793" y1="39609" x2="64463" y2="23710"/>
                            <a14:foregroundMark x1="64463" y1="23710" x2="51901" y2="15900"/>
                            <a14:foregroundMark x1="51901" y1="15900" x2="30909" y2="20781"/>
                            <a14:foregroundMark x1="30909" y1="20781" x2="17025" y2="35286"/>
                            <a14:foregroundMark x1="17025" y1="35286" x2="20826" y2="48954"/>
                            <a14:foregroundMark x1="20826" y1="48954" x2="40165" y2="54812"/>
                            <a14:foregroundMark x1="40165" y1="54812" x2="65620" y2="48117"/>
                            <a14:foregroundMark x1="65620" y1="48117" x2="68595" y2="34449"/>
                            <a14:foregroundMark x1="68595" y1="34449" x2="55372" y2="24686"/>
                            <a14:foregroundMark x1="55372" y1="24686" x2="47107" y2="26639"/>
                            <a14:foregroundMark x1="47107" y1="26639" x2="43306" y2="38912"/>
                            <a14:foregroundMark x1="43306" y1="38912" x2="48264" y2="52162"/>
                            <a14:foregroundMark x1="48264" y1="52162" x2="59174" y2="53696"/>
                            <a14:foregroundMark x1="59174" y1="53696" x2="68099" y2="41004"/>
                            <a14:foregroundMark x1="68099" y1="41004" x2="66777" y2="25523"/>
                            <a14:foregroundMark x1="66777" y1="25523" x2="63636" y2="18968"/>
                            <a14:foregroundMark x1="63636" y1="18968" x2="53554" y2="25941"/>
                            <a14:foregroundMark x1="53554" y1="25941" x2="53554" y2="36541"/>
                            <a14:foregroundMark x1="53554" y1="36541" x2="62314" y2="40865"/>
                            <a14:foregroundMark x1="62314" y1="40865" x2="71736" y2="32775"/>
                            <a14:foregroundMark x1="71736" y1="32775" x2="69917" y2="18689"/>
                            <a14:foregroundMark x1="69917" y1="18689" x2="61157" y2="10321"/>
                            <a14:foregroundMark x1="61157" y1="10321" x2="47603" y2="10321"/>
                            <a14:foregroundMark x1="47603" y1="10321" x2="41157" y2="17015"/>
                            <a14:foregroundMark x1="41157" y1="17015" x2="45289" y2="28870"/>
                            <a14:foregroundMark x1="45289" y1="28870" x2="57025" y2="31102"/>
                            <a14:foregroundMark x1="57025" y1="31102" x2="62479" y2="21199"/>
                            <a14:foregroundMark x1="62479" y1="21199" x2="56364" y2="9623"/>
                            <a14:foregroundMark x1="56364" y1="9623" x2="44463" y2="6276"/>
                            <a14:foregroundMark x1="44463" y1="6276" x2="37851" y2="11018"/>
                            <a14:foregroundMark x1="37851" y1="11018" x2="36694" y2="20642"/>
                            <a14:foregroundMark x1="36694" y1="20642" x2="41653" y2="29428"/>
                            <a14:foregroundMark x1="41653" y1="29428" x2="53884" y2="30126"/>
                            <a14:foregroundMark x1="53884" y1="30126" x2="67107" y2="19805"/>
                            <a14:foregroundMark x1="67107" y1="19805" x2="61818" y2="11018"/>
                            <a14:foregroundMark x1="61818" y1="11018" x2="37025" y2="10879"/>
                            <a14:foregroundMark x1="37025" y1="10879" x2="16364" y2="23431"/>
                            <a14:foregroundMark x1="16364" y1="23431" x2="18678" y2="38773"/>
                            <a14:foregroundMark x1="18678" y1="38773" x2="62479" y2="65690"/>
                            <a14:foregroundMark x1="62479" y1="65690" x2="77025" y2="57462"/>
                            <a14:foregroundMark x1="77025" y1="57462" x2="80826" y2="45328"/>
                            <a14:foregroundMark x1="80826" y1="45328" x2="84463" y2="64854"/>
                            <a14:foregroundMark x1="84463" y1="64854" x2="91570" y2="60112"/>
                            <a14:foregroundMark x1="91570" y1="60112" x2="87934" y2="46025"/>
                            <a14:foregroundMark x1="87934" y1="46025" x2="96694" y2="72385"/>
                            <a14:foregroundMark x1="96694" y1="72385" x2="86942" y2="64575"/>
                            <a14:foregroundMark x1="86942" y1="64575" x2="90579" y2="71688"/>
                            <a14:foregroundMark x1="90579" y1="71688" x2="81322" y2="63319"/>
                            <a14:foregroundMark x1="81322" y1="63319" x2="71074" y2="57880"/>
                            <a14:foregroundMark x1="71074" y1="57880" x2="59504" y2="56904"/>
                            <a14:foregroundMark x1="59504" y1="56904" x2="54050" y2="68340"/>
                            <a14:foregroundMark x1="54050" y1="68340" x2="52231" y2="83403"/>
                            <a14:foregroundMark x1="52231" y1="83403" x2="37190" y2="57741"/>
                            <a14:foregroundMark x1="37190" y1="57741" x2="31570" y2="71269"/>
                            <a14:foregroundMark x1="31570" y1="71269" x2="30579" y2="47141"/>
                            <a14:foregroundMark x1="30579" y1="47141" x2="41818" y2="63459"/>
                            <a14:foregroundMark x1="41818" y1="63459" x2="65289" y2="51604"/>
                            <a14:foregroundMark x1="65289" y1="51604" x2="47107" y2="42259"/>
                            <a14:foregroundMark x1="47107" y1="42259" x2="37521" y2="63319"/>
                            <a14:foregroundMark x1="37521" y1="63319" x2="48926" y2="74198"/>
                            <a14:foregroundMark x1="48926" y1="74198" x2="55041" y2="49651"/>
                            <a14:foregroundMark x1="55041" y1="49651" x2="49256" y2="42259"/>
                            <a14:foregroundMark x1="49256" y1="42259" x2="50248" y2="70293"/>
                            <a14:foregroundMark x1="50248" y1="70293" x2="67273" y2="74616"/>
                            <a14:foregroundMark x1="67273" y1="74616" x2="67273" y2="45746"/>
                            <a14:foregroundMark x1="67273" y1="45746" x2="32562" y2="36541"/>
                            <a14:foregroundMark x1="32562" y1="36541" x2="19504" y2="53556"/>
                            <a14:foregroundMark x1="19504" y1="53556" x2="16860" y2="65411"/>
                            <a14:foregroundMark x1="16860" y1="65411" x2="9256" y2="61925"/>
                            <a14:foregroundMark x1="9256" y1="61925" x2="4463" y2="67922"/>
                            <a14:foregroundMark x1="4463" y1="67922" x2="21653" y2="18550"/>
                            <a14:foregroundMark x1="21653" y1="18550" x2="36198" y2="8508"/>
                            <a14:foregroundMark x1="36198" y1="8508" x2="45785" y2="7671"/>
                            <a14:foregroundMark x1="45785" y1="7671" x2="58512" y2="9763"/>
                            <a14:foregroundMark x1="58512" y1="9763" x2="60992" y2="18410"/>
                            <a14:foregroundMark x1="60992" y1="18410" x2="53058" y2="51464"/>
                            <a14:foregroundMark x1="37355" y1="27197" x2="37355" y2="27197"/>
                            <a14:foregroundMark x1="37355" y1="27197" x2="37355" y2="27197"/>
                            <a14:foregroundMark x1="48099" y1="3487" x2="48099" y2="3487"/>
                            <a14:foregroundMark x1="48099" y1="3487" x2="48099" y2="3487"/>
                            <a14:foregroundMark x1="95537" y1="63459" x2="95537" y2="63459"/>
                            <a14:foregroundMark x1="95537" y1="63459" x2="95537" y2="63459"/>
                            <a14:foregroundMark x1="36694" y1="27476" x2="36694" y2="27476"/>
                            <a14:foregroundMark x1="36694" y1="27476" x2="36694" y2="27476"/>
                            <a14:foregroundMark x1="63140" y1="82706" x2="63140" y2="82706"/>
                            <a14:foregroundMark x1="63140" y1="82706" x2="63140" y2="82706"/>
                            <a14:foregroundMark x1="80000" y1="92329" x2="80000" y2="92329"/>
                            <a14:foregroundMark x1="80000" y1="92329" x2="80000" y2="92329"/>
                            <a14:foregroundMark x1="80496" y1="91771" x2="80496" y2="91771"/>
                            <a14:foregroundMark x1="80496" y1="91771" x2="80496" y2="91771"/>
                            <a14:foregroundMark x1="69421" y1="93863" x2="78843" y2="93863"/>
                            <a14:foregroundMark x1="78843" y1="93863" x2="77851" y2="91632"/>
                            <a14:foregroundMark x1="82810" y1="87866" x2="82314" y2="94979"/>
                            <a14:foregroundMark x1="82314" y1="94979" x2="72727" y2="96513"/>
                            <a14:foregroundMark x1="72727" y1="96513" x2="63471" y2="95955"/>
                            <a14:foregroundMark x1="63471" y1="95955" x2="48926" y2="87866"/>
                            <a14:foregroundMark x1="48926" y1="87866" x2="37686" y2="85914"/>
                            <a14:foregroundMark x1="37686" y1="85914" x2="29587" y2="87448"/>
                            <a14:foregroundMark x1="29587" y1="87448" x2="34215" y2="93584"/>
                            <a14:foregroundMark x1="34215" y1="93584" x2="24628" y2="95537"/>
                            <a14:foregroundMark x1="24628" y1="95537" x2="17686" y2="91632"/>
                            <a14:foregroundMark x1="17686" y1="91632" x2="22479" y2="85635"/>
                            <a14:foregroundMark x1="22479" y1="85635" x2="19174" y2="71409"/>
                            <a14:foregroundMark x1="19174" y1="71409" x2="16364" y2="65272"/>
                            <a14:foregroundMark x1="35372" y1="96513" x2="35372" y2="96513"/>
                            <a14:foregroundMark x1="35372" y1="96513" x2="35372" y2="96513"/>
                            <a14:foregroundMark x1="35372" y1="96513" x2="35372" y2="96513"/>
                            <a14:foregroundMark x1="38182" y1="81311" x2="38182" y2="81311"/>
                            <a14:foregroundMark x1="38182" y1="81311" x2="38182" y2="81311"/>
                            <a14:foregroundMark x1="38182" y1="81311" x2="38182" y2="81311"/>
                            <a14:foregroundMark x1="28099" y1="69735" x2="28099" y2="69735"/>
                            <a14:foregroundMark x1="28760" y1="70851" x2="33223" y2="77824"/>
                            <a14:foregroundMark x1="33223" y1="77824" x2="43471" y2="80753"/>
                            <a14:foregroundMark x1="43471" y1="80753" x2="51405" y2="78382"/>
                            <a14:foregroundMark x1="51405" y1="78382" x2="46281" y2="69874"/>
                            <a14:foregroundMark x1="46281" y1="69874" x2="37355" y2="68619"/>
                            <a14:foregroundMark x1="37355" y1="68619" x2="35207" y2="78661"/>
                            <a14:foregroundMark x1="35207" y1="78661" x2="42149" y2="85635"/>
                            <a14:foregroundMark x1="42149" y1="85635" x2="50083" y2="82008"/>
                            <a14:foregroundMark x1="50083" y1="82008" x2="55041" y2="74198"/>
                            <a14:foregroundMark x1="55041" y1="74198" x2="46281" y2="66248"/>
                            <a14:foregroundMark x1="46281" y1="66248" x2="38512" y2="70293"/>
                            <a14:foregroundMark x1="38512" y1="70293" x2="37686" y2="77964"/>
                            <a14:foregroundMark x1="37686" y1="77964" x2="42479" y2="85077"/>
                            <a14:foregroundMark x1="42479" y1="85077" x2="50413" y2="87866"/>
                            <a14:foregroundMark x1="50413" y1="87866" x2="60165" y2="78661"/>
                            <a14:foregroundMark x1="60165" y1="78661" x2="55207" y2="70990"/>
                            <a14:foregroundMark x1="55207" y1="70990" x2="44628" y2="82985"/>
                            <a14:foregroundMark x1="44628" y1="82985" x2="46777" y2="90934"/>
                            <a14:foregroundMark x1="46777" y1="90934" x2="53058" y2="82148"/>
                            <a14:foregroundMark x1="53058" y1="82148" x2="61157" y2="85216"/>
                            <a14:foregroundMark x1="61157" y1="85216" x2="61653" y2="85077"/>
                            <a14:foregroundMark x1="66281" y1="82008" x2="64793" y2="89958"/>
                            <a14:foregroundMark x1="64793" y1="89958" x2="69917" y2="83961"/>
                            <a14:foregroundMark x1="69917" y1="83961" x2="61322" y2="89679"/>
                            <a14:foregroundMark x1="61322" y1="89679" x2="68430" y2="93584"/>
                            <a14:foregroundMark x1="68430" y1="93584" x2="76198" y2="81311"/>
                            <a14:foregroundMark x1="76198" y1="81311" x2="73388" y2="74756"/>
                            <a14:foregroundMark x1="73388" y1="74756" x2="66446" y2="80614"/>
                            <a14:foregroundMark x1="66446" y1="80614" x2="69256" y2="88563"/>
                            <a14:foregroundMark x1="69256" y1="88563" x2="67273" y2="77824"/>
                            <a14:foregroundMark x1="67273" y1="77824" x2="65455" y2="77964"/>
                            <a14:foregroundMark x1="79504" y1="92748" x2="81488" y2="96513"/>
                            <a14:foregroundMark x1="82810" y1="97490" x2="85124" y2="95955"/>
                            <a14:foregroundMark x1="39835" y1="96932" x2="39835" y2="96932"/>
                            <a14:foregroundMark x1="39835" y1="96932" x2="39835" y2="96932"/>
                            <a14:foregroundMark x1="39835" y1="96932" x2="39835" y2="96932"/>
                            <a14:foregroundMark x1="32562" y1="80614" x2="32562" y2="80614"/>
                            <a14:foregroundMark x1="32562" y1="80614" x2="32562" y2="80614"/>
                            <a14:foregroundMark x1="32562" y1="80614" x2="32562" y2="80614"/>
                            <a14:foregroundMark x1="2975" y1="64575" x2="2975" y2="64575"/>
                            <a14:foregroundMark x1="2975" y1="64575" x2="2975" y2="64575"/>
                            <a14:foregroundMark x1="74050" y1="99582" x2="81983" y2="97350"/>
                            <a14:foregroundMark x1="81983" y1="97350" x2="88264" y2="92608"/>
                            <a14:foregroundMark x1="88264" y1="92608" x2="83967" y2="86471"/>
                            <a14:foregroundMark x1="83967" y1="86471" x2="80992" y2="84100"/>
                            <a14:foregroundMark x1="80826" y1="92887" x2="80826" y2="92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649" y="3711660"/>
                <a:ext cx="578674" cy="6858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BC69E55C-0CFC-485F-A9B8-DECFD3BC9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963" y="2546955"/>
                <a:ext cx="2732694" cy="2165660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6A0BCF6D-B66A-42D8-B0E2-95478DAC0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686" y="2783886"/>
                <a:ext cx="685800" cy="685800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CC682FA-7A9B-4C36-85D8-4037991125BB}"/>
                </a:ext>
              </a:extLst>
            </p:cNvPr>
            <p:cNvGrpSpPr/>
            <p:nvPr/>
          </p:nvGrpSpPr>
          <p:grpSpPr>
            <a:xfrm>
              <a:off x="3105083" y="519201"/>
              <a:ext cx="3194874" cy="1556815"/>
              <a:chOff x="3105083" y="519201"/>
              <a:chExt cx="3194874" cy="1556815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E2C408C9-5359-4478-9FFC-6A359FB32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328" l="10000" r="90000">
                            <a14:foregroundMark x1="49180" y1="10000" x2="49180" y2="10000"/>
                            <a14:foregroundMark x1="50984" y1="74918" x2="50984" y2="74918"/>
                            <a14:foregroundMark x1="45246" y1="70000" x2="53115" y2="86721"/>
                            <a14:foregroundMark x1="53115" y1="86721" x2="55410" y2="77213"/>
                            <a14:foregroundMark x1="55410" y1="77213" x2="42295" y2="80000"/>
                            <a14:foregroundMark x1="48689" y1="83443" x2="52623" y2="89180"/>
                            <a14:foregroundMark x1="48033" y1="86066" x2="48689" y2="90000"/>
                            <a14:foregroundMark x1="48689" y1="90328" x2="51148" y2="90000"/>
                            <a14:foregroundMark x1="56721" y1="89836" x2="69180" y2="86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142" y="519201"/>
                <a:ext cx="1556815" cy="1556815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E7FB1644-82B4-4554-BAB7-E4B16F23C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083" y="571196"/>
                <a:ext cx="1064856" cy="1353343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A248F53-6446-4767-98E4-327F7BEFE7DF}"/>
                </a:ext>
              </a:extLst>
            </p:cNvPr>
            <p:cNvGrpSpPr/>
            <p:nvPr/>
          </p:nvGrpSpPr>
          <p:grpSpPr>
            <a:xfrm>
              <a:off x="2527054" y="2007502"/>
              <a:ext cx="3863003" cy="2365910"/>
              <a:chOff x="2527054" y="2034136"/>
              <a:chExt cx="3863003" cy="2365910"/>
            </a:xfrm>
          </p:grpSpPr>
          <p:sp>
            <p:nvSpPr>
              <p:cNvPr id="15" name="箭头: 下 14">
                <a:extLst>
                  <a:ext uri="{FF2B5EF4-FFF2-40B4-BE49-F238E27FC236}">
                    <a16:creationId xmlns:a16="http://schemas.microsoft.com/office/drawing/2014/main" id="{785BCBC1-E737-48CD-BB22-E8D151151113}"/>
                  </a:ext>
                </a:extLst>
              </p:cNvPr>
              <p:cNvSpPr/>
              <p:nvPr/>
            </p:nvSpPr>
            <p:spPr>
              <a:xfrm>
                <a:off x="5980482" y="2332567"/>
                <a:ext cx="409575" cy="2067479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B22A06B-8F2C-4ACA-9427-6D15C36B2D9B}"/>
                  </a:ext>
                </a:extLst>
              </p:cNvPr>
              <p:cNvSpPr/>
              <p:nvPr/>
            </p:nvSpPr>
            <p:spPr>
              <a:xfrm>
                <a:off x="2556181" y="2034136"/>
                <a:ext cx="3817398" cy="3012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7" name="箭头: 下 16">
                <a:extLst>
                  <a:ext uri="{FF2B5EF4-FFF2-40B4-BE49-F238E27FC236}">
                    <a16:creationId xmlns:a16="http://schemas.microsoft.com/office/drawing/2014/main" id="{D5D8354A-73BA-48CD-97A8-811DC0843930}"/>
                  </a:ext>
                </a:extLst>
              </p:cNvPr>
              <p:cNvSpPr/>
              <p:nvPr/>
            </p:nvSpPr>
            <p:spPr>
              <a:xfrm>
                <a:off x="515528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8" name="箭头: 下 17">
                <a:extLst>
                  <a:ext uri="{FF2B5EF4-FFF2-40B4-BE49-F238E27FC236}">
                    <a16:creationId xmlns:a16="http://schemas.microsoft.com/office/drawing/2014/main" id="{27E655C6-EA6C-4E93-82DE-1390BEF034C6}"/>
                  </a:ext>
                </a:extLst>
              </p:cNvPr>
              <p:cNvSpPr/>
              <p:nvPr/>
            </p:nvSpPr>
            <p:spPr>
              <a:xfrm>
                <a:off x="424961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箭头: 下 18">
                <a:extLst>
                  <a:ext uri="{FF2B5EF4-FFF2-40B4-BE49-F238E27FC236}">
                    <a16:creationId xmlns:a16="http://schemas.microsoft.com/office/drawing/2014/main" id="{A17C77B6-E691-4769-B9D0-2B4449D26787}"/>
                  </a:ext>
                </a:extLst>
              </p:cNvPr>
              <p:cNvSpPr/>
              <p:nvPr/>
            </p:nvSpPr>
            <p:spPr>
              <a:xfrm>
                <a:off x="252705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箭头: 下 19">
                <a:extLst>
                  <a:ext uri="{FF2B5EF4-FFF2-40B4-BE49-F238E27FC236}">
                    <a16:creationId xmlns:a16="http://schemas.microsoft.com/office/drawing/2014/main" id="{49D1873E-7028-4761-B883-4D5C03994E80}"/>
                  </a:ext>
                </a:extLst>
              </p:cNvPr>
              <p:cNvSpPr/>
              <p:nvPr/>
            </p:nvSpPr>
            <p:spPr>
              <a:xfrm>
                <a:off x="338833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018ABC4-6342-4185-AA5F-4E43A71F4C3E}"/>
              </a:ext>
            </a:extLst>
          </p:cNvPr>
          <p:cNvGrpSpPr/>
          <p:nvPr/>
        </p:nvGrpSpPr>
        <p:grpSpPr>
          <a:xfrm>
            <a:off x="4520698" y="2258936"/>
            <a:ext cx="1837589" cy="1170064"/>
            <a:chOff x="4520698" y="2258936"/>
            <a:chExt cx="1837589" cy="1170064"/>
          </a:xfrm>
        </p:grpSpPr>
        <p:sp>
          <p:nvSpPr>
            <p:cNvPr id="4" name="右大括号 3">
              <a:extLst>
                <a:ext uri="{FF2B5EF4-FFF2-40B4-BE49-F238E27FC236}">
                  <a16:creationId xmlns:a16="http://schemas.microsoft.com/office/drawing/2014/main" id="{31BF4E8B-2D2B-446B-A2DF-56F9890EE4D8}"/>
                </a:ext>
              </a:extLst>
            </p:cNvPr>
            <p:cNvSpPr/>
            <p:nvPr/>
          </p:nvSpPr>
          <p:spPr>
            <a:xfrm>
              <a:off x="4520698" y="2258936"/>
              <a:ext cx="221941" cy="1170064"/>
            </a:xfrm>
            <a:prstGeom prst="rightBrace">
              <a:avLst>
                <a:gd name="adj1" fmla="val 32778"/>
                <a:gd name="adj2" fmla="val 50000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419EB96-6DB4-4A79-AF98-1B064D58AEE1}"/>
                </a:ext>
              </a:extLst>
            </p:cNvPr>
            <p:cNvSpPr txBox="1"/>
            <p:nvPr/>
          </p:nvSpPr>
          <p:spPr>
            <a:xfrm>
              <a:off x="4842782" y="2674691"/>
              <a:ext cx="15155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rgbClr val="3F434C"/>
                  </a:solidFill>
                  <a:ea typeface="思源黑体 CN Medium" panose="020B0600000000000000" pitchFamily="34" charset="-122"/>
                </a:defRPr>
              </a:lvl1pPr>
            </a:lstStyle>
            <a:p>
              <a:r>
                <a:rPr lang="zh-CN" altLang="en-US" dirty="0"/>
                <a:t>管理系统资源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0785037-3970-44C9-AD6D-9CA847A66355}"/>
              </a:ext>
            </a:extLst>
          </p:cNvPr>
          <p:cNvGrpSpPr/>
          <p:nvPr/>
        </p:nvGrpSpPr>
        <p:grpSpPr>
          <a:xfrm>
            <a:off x="4520698" y="3565664"/>
            <a:ext cx="1837588" cy="658211"/>
            <a:chOff x="4520698" y="3565664"/>
            <a:chExt cx="1837588" cy="658211"/>
          </a:xfrm>
        </p:grpSpPr>
        <p:sp>
          <p:nvSpPr>
            <p:cNvPr id="44" name="右大括号 43">
              <a:extLst>
                <a:ext uri="{FF2B5EF4-FFF2-40B4-BE49-F238E27FC236}">
                  <a16:creationId xmlns:a16="http://schemas.microsoft.com/office/drawing/2014/main" id="{CE5278A1-3CEA-44E1-A5CF-376A6D3909E3}"/>
                </a:ext>
              </a:extLst>
            </p:cNvPr>
            <p:cNvSpPr/>
            <p:nvPr/>
          </p:nvSpPr>
          <p:spPr>
            <a:xfrm>
              <a:off x="4520698" y="3565664"/>
              <a:ext cx="221941" cy="658211"/>
            </a:xfrm>
            <a:prstGeom prst="rightBrace">
              <a:avLst>
                <a:gd name="adj1" fmla="val 32778"/>
                <a:gd name="adj2" fmla="val 50000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41150B8-75F5-44A2-9545-2AFF5539A984}"/>
                </a:ext>
              </a:extLst>
            </p:cNvPr>
            <p:cNvSpPr txBox="1"/>
            <p:nvPr/>
          </p:nvSpPr>
          <p:spPr>
            <a:xfrm>
              <a:off x="4842781" y="3725492"/>
              <a:ext cx="15155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rgbClr val="3F434C"/>
                  </a:solidFill>
                  <a:ea typeface="思源黑体 CN Medium" panose="020B0600000000000000" pitchFamily="34" charset="-122"/>
                </a:defRPr>
              </a:lvl1pPr>
            </a:lstStyle>
            <a:p>
              <a:r>
                <a:rPr lang="zh-CN" altLang="en-US" dirty="0"/>
                <a:t>方便用户使用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892C946-4946-4325-B51E-4125BDAB405D}"/>
              </a:ext>
            </a:extLst>
          </p:cNvPr>
          <p:cNvGrpSpPr/>
          <p:nvPr/>
        </p:nvGrpSpPr>
        <p:grpSpPr>
          <a:xfrm>
            <a:off x="4520698" y="4340035"/>
            <a:ext cx="1837588" cy="880035"/>
            <a:chOff x="4520698" y="4340035"/>
            <a:chExt cx="1837588" cy="880035"/>
          </a:xfrm>
        </p:grpSpPr>
        <p:sp>
          <p:nvSpPr>
            <p:cNvPr id="42" name="右大括号 41">
              <a:extLst>
                <a:ext uri="{FF2B5EF4-FFF2-40B4-BE49-F238E27FC236}">
                  <a16:creationId xmlns:a16="http://schemas.microsoft.com/office/drawing/2014/main" id="{0E72014E-42C0-4DA6-BC37-C93643C321DA}"/>
                </a:ext>
              </a:extLst>
            </p:cNvPr>
            <p:cNvSpPr/>
            <p:nvPr/>
          </p:nvSpPr>
          <p:spPr>
            <a:xfrm>
              <a:off x="4520698" y="4340035"/>
              <a:ext cx="221941" cy="880035"/>
            </a:xfrm>
            <a:prstGeom prst="rightBrace">
              <a:avLst>
                <a:gd name="adj1" fmla="val 32778"/>
                <a:gd name="adj2" fmla="val 50000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1A648FD-05F3-4978-BD1C-1C253F46F633}"/>
                </a:ext>
              </a:extLst>
            </p:cNvPr>
            <p:cNvSpPr txBox="1"/>
            <p:nvPr/>
          </p:nvSpPr>
          <p:spPr>
            <a:xfrm>
              <a:off x="4842781" y="4607016"/>
              <a:ext cx="15155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rgbClr val="3F434C"/>
                  </a:solidFill>
                  <a:ea typeface="思源黑体 CN Medium" panose="020B0600000000000000" pitchFamily="34" charset="-122"/>
                </a:defRPr>
              </a:lvl1pPr>
            </a:lstStyle>
            <a:p>
              <a:r>
                <a:rPr lang="zh-CN" altLang="en-US" dirty="0"/>
                <a:t>作为扩充机器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54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的功能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作为计算机系统资源的管理者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作为用户与计算机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『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硬件系统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』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之间的接口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实现了对计算机资源的抽象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操作系统有哪些功能？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39F48CA-7EE4-46CA-86F9-66C232E57B82}"/>
              </a:ext>
            </a:extLst>
          </p:cNvPr>
          <p:cNvGrpSpPr>
            <a:grpSpLocks noChangeAspect="1"/>
          </p:cNvGrpSpPr>
          <p:nvPr/>
        </p:nvGrpSpPr>
        <p:grpSpPr>
          <a:xfrm>
            <a:off x="6394613" y="1347900"/>
            <a:ext cx="4952838" cy="4569031"/>
            <a:chOff x="126364" y="519201"/>
            <a:chExt cx="6540547" cy="603370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A86546A-059D-4015-8B97-39E323D35B10}"/>
                </a:ext>
              </a:extLst>
            </p:cNvPr>
            <p:cNvSpPr/>
            <p:nvPr/>
          </p:nvSpPr>
          <p:spPr>
            <a:xfrm>
              <a:off x="2387141" y="5989654"/>
              <a:ext cx="4279770" cy="56325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计算机硬件（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CPU/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键盘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鼠标）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34A1366-320F-424F-88D4-737FBE6961EC}"/>
                </a:ext>
              </a:extLst>
            </p:cNvPr>
            <p:cNvGrpSpPr/>
            <p:nvPr/>
          </p:nvGrpSpPr>
          <p:grpSpPr>
            <a:xfrm>
              <a:off x="2387142" y="4544996"/>
              <a:ext cx="4279769" cy="1366887"/>
              <a:chOff x="2387142" y="4544996"/>
              <a:chExt cx="4279769" cy="1366887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889DC71-DD61-439E-A617-CD6CF43E64C6}"/>
                  </a:ext>
                </a:extLst>
              </p:cNvPr>
              <p:cNvSpPr/>
              <p:nvPr/>
            </p:nvSpPr>
            <p:spPr>
              <a:xfrm>
                <a:off x="2387142" y="4544996"/>
                <a:ext cx="4279769" cy="136688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DCB6DF36-C419-4B73-965C-B6CD6A7E2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2220" y="4601308"/>
                <a:ext cx="731827" cy="731827"/>
              </a:xfrm>
              <a:prstGeom prst="rect">
                <a:avLst/>
              </a:prstGeom>
            </p:spPr>
          </p:pic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C8DDFF16-8781-4FEA-998A-BA7E46D883BF}"/>
                </a:ext>
              </a:extLst>
            </p:cNvPr>
            <p:cNvGrpSpPr/>
            <p:nvPr/>
          </p:nvGrpSpPr>
          <p:grpSpPr>
            <a:xfrm>
              <a:off x="2493445" y="5397945"/>
              <a:ext cx="4077894" cy="452095"/>
              <a:chOff x="2511201" y="5371311"/>
              <a:chExt cx="4077894" cy="452095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86B8B8B-ABC5-4811-A5AA-FE664D1DEEED}"/>
                  </a:ext>
                </a:extLst>
              </p:cNvPr>
              <p:cNvSpPr/>
              <p:nvPr/>
            </p:nvSpPr>
            <p:spPr>
              <a:xfrm>
                <a:off x="2511201" y="5371311"/>
                <a:ext cx="1041863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系统调用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55EFE3E-49E9-4E2E-A8E1-5C7426AC5BE4}"/>
                  </a:ext>
                </a:extLst>
              </p:cNvPr>
              <p:cNvSpPr/>
              <p:nvPr/>
            </p:nvSpPr>
            <p:spPr>
              <a:xfrm>
                <a:off x="4054270" y="5371311"/>
                <a:ext cx="939636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命令</a:t>
                </a: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488C9C3-5F28-4E05-99BB-2DA156393F8F}"/>
                  </a:ext>
                </a:extLst>
              </p:cNvPr>
              <p:cNvSpPr/>
              <p:nvPr/>
            </p:nvSpPr>
            <p:spPr>
              <a:xfrm>
                <a:off x="5521550" y="5371311"/>
                <a:ext cx="1067545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图形</a:t>
                </a:r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窗口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3166CB-14A5-4AED-892D-6F6DE3B1D6F1}"/>
                </a:ext>
              </a:extLst>
            </p:cNvPr>
            <p:cNvGrpSpPr/>
            <p:nvPr/>
          </p:nvGrpSpPr>
          <p:grpSpPr>
            <a:xfrm>
              <a:off x="2211963" y="2546955"/>
              <a:ext cx="3460523" cy="2165660"/>
              <a:chOff x="2211963" y="2546955"/>
              <a:chExt cx="3460523" cy="2165660"/>
            </a:xfrm>
          </p:grpSpPr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3BECCC5D-7F47-4250-AC38-6FE3B62D6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87" b="99582" l="2810" r="95372">
                            <a14:foregroundMark x1="8099" y1="64156" x2="8099" y2="64156"/>
                            <a14:foregroundMark x1="10744" y1="56485" x2="5455" y2="63598"/>
                            <a14:foregroundMark x1="5455" y1="63598" x2="15702" y2="64435"/>
                            <a14:foregroundMark x1="15702" y1="64435" x2="17851" y2="56485"/>
                            <a14:foregroundMark x1="17851" y1="56485" x2="22479" y2="65411"/>
                            <a14:foregroundMark x1="22479" y1="65411" x2="20826" y2="57601"/>
                            <a14:foregroundMark x1="20826" y1="57601" x2="12066" y2="60530"/>
                            <a14:foregroundMark x1="12066" y1="60530" x2="13554" y2="67922"/>
                            <a14:foregroundMark x1="13554" y1="67922" x2="27438" y2="87448"/>
                            <a14:foregroundMark x1="27438" y1="87448" x2="22810" y2="94003"/>
                            <a14:foregroundMark x1="22810" y1="94003" x2="31405" y2="92329"/>
                            <a14:foregroundMark x1="31405" y1="92329" x2="21488" y2="90516"/>
                            <a14:foregroundMark x1="21488" y1="90516" x2="31240" y2="92608"/>
                            <a14:foregroundMark x1="31240" y1="92608" x2="59835" y2="91771"/>
                            <a14:foregroundMark x1="59835" y1="91771" x2="73223" y2="92190"/>
                            <a14:foregroundMark x1="73223" y1="92190" x2="78182" y2="79358"/>
                            <a14:foregroundMark x1="78182" y1="79358" x2="75372" y2="86890"/>
                            <a14:foregroundMark x1="75372" y1="86890" x2="77190" y2="78940"/>
                            <a14:foregroundMark x1="77190" y1="78940" x2="77686" y2="89400"/>
                            <a14:foregroundMark x1="77686" y1="89400" x2="76033" y2="68619"/>
                            <a14:foregroundMark x1="76033" y1="68619" x2="50744" y2="73361"/>
                            <a14:foregroundMark x1="50744" y1="73361" x2="60826" y2="74198"/>
                            <a14:foregroundMark x1="60826" y1="74198" x2="75868" y2="64714"/>
                            <a14:foregroundMark x1="75868" y1="64714" x2="78347" y2="52999"/>
                            <a14:foregroundMark x1="78347" y1="52999" x2="69091" y2="48815"/>
                            <a14:foregroundMark x1="69091" y1="48815" x2="59504" y2="55370"/>
                            <a14:foregroundMark x1="59504" y1="55370" x2="55702" y2="66667"/>
                            <a14:foregroundMark x1="55702" y1="66667" x2="62314" y2="61785"/>
                            <a14:foregroundMark x1="62314" y1="61785" x2="61322" y2="45188"/>
                            <a14:foregroundMark x1="61322" y1="45188" x2="51736" y2="35565"/>
                            <a14:foregroundMark x1="51736" y1="35565" x2="47934" y2="45049"/>
                            <a14:foregroundMark x1="47934" y1="45049" x2="58017" y2="41144"/>
                            <a14:foregroundMark x1="58017" y1="41144" x2="56364" y2="29568"/>
                            <a14:foregroundMark x1="56364" y1="29568" x2="46446" y2="26360"/>
                            <a14:foregroundMark x1="46446" y1="26360" x2="36198" y2="36262"/>
                            <a14:foregroundMark x1="36198" y1="36262" x2="38017" y2="47838"/>
                            <a14:foregroundMark x1="38017" y1="47838" x2="46281" y2="47141"/>
                            <a14:foregroundMark x1="46281" y1="47141" x2="51736" y2="33752"/>
                            <a14:foregroundMark x1="51736" y1="33752" x2="47603" y2="21897"/>
                            <a14:foregroundMark x1="47603" y1="21897" x2="38678" y2="19944"/>
                            <a14:foregroundMark x1="38678" y1="19944" x2="30083" y2="27336"/>
                            <a14:foregroundMark x1="30083" y1="27336" x2="29256" y2="41423"/>
                            <a14:foregroundMark x1="29256" y1="41423" x2="37355" y2="54533"/>
                            <a14:foregroundMark x1="37355" y1="54533" x2="50413" y2="58856"/>
                            <a14:foregroundMark x1="50413" y1="58856" x2="60331" y2="52580"/>
                            <a14:foregroundMark x1="60331" y1="52580" x2="64132" y2="39052"/>
                            <a14:foregroundMark x1="64132" y1="39052" x2="61653" y2="25244"/>
                            <a14:foregroundMark x1="61653" y1="25244" x2="49421" y2="26360"/>
                            <a14:foregroundMark x1="49421" y1="26360" x2="37521" y2="38494"/>
                            <a14:foregroundMark x1="37521" y1="38494" x2="34380" y2="51743"/>
                            <a14:foregroundMark x1="34380" y1="51743" x2="41322" y2="58856"/>
                            <a14:foregroundMark x1="41322" y1="58856" x2="52562" y2="55509"/>
                            <a14:foregroundMark x1="52562" y1="55509" x2="64793" y2="39609"/>
                            <a14:foregroundMark x1="64793" y1="39609" x2="64463" y2="23710"/>
                            <a14:foregroundMark x1="64463" y1="23710" x2="51901" y2="15900"/>
                            <a14:foregroundMark x1="51901" y1="15900" x2="30909" y2="20781"/>
                            <a14:foregroundMark x1="30909" y1="20781" x2="17025" y2="35286"/>
                            <a14:foregroundMark x1="17025" y1="35286" x2="20826" y2="48954"/>
                            <a14:foregroundMark x1="20826" y1="48954" x2="40165" y2="54812"/>
                            <a14:foregroundMark x1="40165" y1="54812" x2="65620" y2="48117"/>
                            <a14:foregroundMark x1="65620" y1="48117" x2="68595" y2="34449"/>
                            <a14:foregroundMark x1="68595" y1="34449" x2="55372" y2="24686"/>
                            <a14:foregroundMark x1="55372" y1="24686" x2="47107" y2="26639"/>
                            <a14:foregroundMark x1="47107" y1="26639" x2="43306" y2="38912"/>
                            <a14:foregroundMark x1="43306" y1="38912" x2="48264" y2="52162"/>
                            <a14:foregroundMark x1="48264" y1="52162" x2="59174" y2="53696"/>
                            <a14:foregroundMark x1="59174" y1="53696" x2="68099" y2="41004"/>
                            <a14:foregroundMark x1="68099" y1="41004" x2="66777" y2="25523"/>
                            <a14:foregroundMark x1="66777" y1="25523" x2="63636" y2="18968"/>
                            <a14:foregroundMark x1="63636" y1="18968" x2="53554" y2="25941"/>
                            <a14:foregroundMark x1="53554" y1="25941" x2="53554" y2="36541"/>
                            <a14:foregroundMark x1="53554" y1="36541" x2="62314" y2="40865"/>
                            <a14:foregroundMark x1="62314" y1="40865" x2="71736" y2="32775"/>
                            <a14:foregroundMark x1="71736" y1="32775" x2="69917" y2="18689"/>
                            <a14:foregroundMark x1="69917" y1="18689" x2="61157" y2="10321"/>
                            <a14:foregroundMark x1="61157" y1="10321" x2="47603" y2="10321"/>
                            <a14:foregroundMark x1="47603" y1="10321" x2="41157" y2="17015"/>
                            <a14:foregroundMark x1="41157" y1="17015" x2="45289" y2="28870"/>
                            <a14:foregroundMark x1="45289" y1="28870" x2="57025" y2="31102"/>
                            <a14:foregroundMark x1="57025" y1="31102" x2="62479" y2="21199"/>
                            <a14:foregroundMark x1="62479" y1="21199" x2="56364" y2="9623"/>
                            <a14:foregroundMark x1="56364" y1="9623" x2="44463" y2="6276"/>
                            <a14:foregroundMark x1="44463" y1="6276" x2="37851" y2="11018"/>
                            <a14:foregroundMark x1="37851" y1="11018" x2="36694" y2="20642"/>
                            <a14:foregroundMark x1="36694" y1="20642" x2="41653" y2="29428"/>
                            <a14:foregroundMark x1="41653" y1="29428" x2="53884" y2="30126"/>
                            <a14:foregroundMark x1="53884" y1="30126" x2="67107" y2="19805"/>
                            <a14:foregroundMark x1="67107" y1="19805" x2="61818" y2="11018"/>
                            <a14:foregroundMark x1="61818" y1="11018" x2="37025" y2="10879"/>
                            <a14:foregroundMark x1="37025" y1="10879" x2="16364" y2="23431"/>
                            <a14:foregroundMark x1="16364" y1="23431" x2="18678" y2="38773"/>
                            <a14:foregroundMark x1="18678" y1="38773" x2="62479" y2="65690"/>
                            <a14:foregroundMark x1="62479" y1="65690" x2="77025" y2="57462"/>
                            <a14:foregroundMark x1="77025" y1="57462" x2="80826" y2="45328"/>
                            <a14:foregroundMark x1="80826" y1="45328" x2="84463" y2="64854"/>
                            <a14:foregroundMark x1="84463" y1="64854" x2="91570" y2="60112"/>
                            <a14:foregroundMark x1="91570" y1="60112" x2="87934" y2="46025"/>
                            <a14:foregroundMark x1="87934" y1="46025" x2="96694" y2="72385"/>
                            <a14:foregroundMark x1="96694" y1="72385" x2="86942" y2="64575"/>
                            <a14:foregroundMark x1="86942" y1="64575" x2="90579" y2="71688"/>
                            <a14:foregroundMark x1="90579" y1="71688" x2="81322" y2="63319"/>
                            <a14:foregroundMark x1="81322" y1="63319" x2="71074" y2="57880"/>
                            <a14:foregroundMark x1="71074" y1="57880" x2="59504" y2="56904"/>
                            <a14:foregroundMark x1="59504" y1="56904" x2="54050" y2="68340"/>
                            <a14:foregroundMark x1="54050" y1="68340" x2="52231" y2="83403"/>
                            <a14:foregroundMark x1="52231" y1="83403" x2="37190" y2="57741"/>
                            <a14:foregroundMark x1="37190" y1="57741" x2="31570" y2="71269"/>
                            <a14:foregroundMark x1="31570" y1="71269" x2="30579" y2="47141"/>
                            <a14:foregroundMark x1="30579" y1="47141" x2="41818" y2="63459"/>
                            <a14:foregroundMark x1="41818" y1="63459" x2="65289" y2="51604"/>
                            <a14:foregroundMark x1="65289" y1="51604" x2="47107" y2="42259"/>
                            <a14:foregroundMark x1="47107" y1="42259" x2="37521" y2="63319"/>
                            <a14:foregroundMark x1="37521" y1="63319" x2="48926" y2="74198"/>
                            <a14:foregroundMark x1="48926" y1="74198" x2="55041" y2="49651"/>
                            <a14:foregroundMark x1="55041" y1="49651" x2="49256" y2="42259"/>
                            <a14:foregroundMark x1="49256" y1="42259" x2="50248" y2="70293"/>
                            <a14:foregroundMark x1="50248" y1="70293" x2="67273" y2="74616"/>
                            <a14:foregroundMark x1="67273" y1="74616" x2="67273" y2="45746"/>
                            <a14:foregroundMark x1="67273" y1="45746" x2="32562" y2="36541"/>
                            <a14:foregroundMark x1="32562" y1="36541" x2="19504" y2="53556"/>
                            <a14:foregroundMark x1="19504" y1="53556" x2="16860" y2="65411"/>
                            <a14:foregroundMark x1="16860" y1="65411" x2="9256" y2="61925"/>
                            <a14:foregroundMark x1="9256" y1="61925" x2="4463" y2="67922"/>
                            <a14:foregroundMark x1="4463" y1="67922" x2="21653" y2="18550"/>
                            <a14:foregroundMark x1="21653" y1="18550" x2="36198" y2="8508"/>
                            <a14:foregroundMark x1="36198" y1="8508" x2="45785" y2="7671"/>
                            <a14:foregroundMark x1="45785" y1="7671" x2="58512" y2="9763"/>
                            <a14:foregroundMark x1="58512" y1="9763" x2="60992" y2="18410"/>
                            <a14:foregroundMark x1="60992" y1="18410" x2="53058" y2="51464"/>
                            <a14:foregroundMark x1="37355" y1="27197" x2="37355" y2="27197"/>
                            <a14:foregroundMark x1="37355" y1="27197" x2="37355" y2="27197"/>
                            <a14:foregroundMark x1="48099" y1="3487" x2="48099" y2="3487"/>
                            <a14:foregroundMark x1="48099" y1="3487" x2="48099" y2="3487"/>
                            <a14:foregroundMark x1="95537" y1="63459" x2="95537" y2="63459"/>
                            <a14:foregroundMark x1="95537" y1="63459" x2="95537" y2="63459"/>
                            <a14:foregroundMark x1="36694" y1="27476" x2="36694" y2="27476"/>
                            <a14:foregroundMark x1="36694" y1="27476" x2="36694" y2="27476"/>
                            <a14:foregroundMark x1="63140" y1="82706" x2="63140" y2="82706"/>
                            <a14:foregroundMark x1="63140" y1="82706" x2="63140" y2="82706"/>
                            <a14:foregroundMark x1="80000" y1="92329" x2="80000" y2="92329"/>
                            <a14:foregroundMark x1="80000" y1="92329" x2="80000" y2="92329"/>
                            <a14:foregroundMark x1="80496" y1="91771" x2="80496" y2="91771"/>
                            <a14:foregroundMark x1="80496" y1="91771" x2="80496" y2="91771"/>
                            <a14:foregroundMark x1="69421" y1="93863" x2="78843" y2="93863"/>
                            <a14:foregroundMark x1="78843" y1="93863" x2="77851" y2="91632"/>
                            <a14:foregroundMark x1="82810" y1="87866" x2="82314" y2="94979"/>
                            <a14:foregroundMark x1="82314" y1="94979" x2="72727" y2="96513"/>
                            <a14:foregroundMark x1="72727" y1="96513" x2="63471" y2="95955"/>
                            <a14:foregroundMark x1="63471" y1="95955" x2="48926" y2="87866"/>
                            <a14:foregroundMark x1="48926" y1="87866" x2="37686" y2="85914"/>
                            <a14:foregroundMark x1="37686" y1="85914" x2="29587" y2="87448"/>
                            <a14:foregroundMark x1="29587" y1="87448" x2="34215" y2="93584"/>
                            <a14:foregroundMark x1="34215" y1="93584" x2="24628" y2="95537"/>
                            <a14:foregroundMark x1="24628" y1="95537" x2="17686" y2="91632"/>
                            <a14:foregroundMark x1="17686" y1="91632" x2="22479" y2="85635"/>
                            <a14:foregroundMark x1="22479" y1="85635" x2="19174" y2="71409"/>
                            <a14:foregroundMark x1="19174" y1="71409" x2="16364" y2="65272"/>
                            <a14:foregroundMark x1="35372" y1="96513" x2="35372" y2="96513"/>
                            <a14:foregroundMark x1="35372" y1="96513" x2="35372" y2="96513"/>
                            <a14:foregroundMark x1="35372" y1="96513" x2="35372" y2="96513"/>
                            <a14:foregroundMark x1="38182" y1="81311" x2="38182" y2="81311"/>
                            <a14:foregroundMark x1="38182" y1="81311" x2="38182" y2="81311"/>
                            <a14:foregroundMark x1="38182" y1="81311" x2="38182" y2="81311"/>
                            <a14:foregroundMark x1="28099" y1="69735" x2="28099" y2="69735"/>
                            <a14:foregroundMark x1="28760" y1="70851" x2="33223" y2="77824"/>
                            <a14:foregroundMark x1="33223" y1="77824" x2="43471" y2="80753"/>
                            <a14:foregroundMark x1="43471" y1="80753" x2="51405" y2="78382"/>
                            <a14:foregroundMark x1="51405" y1="78382" x2="46281" y2="69874"/>
                            <a14:foregroundMark x1="46281" y1="69874" x2="37355" y2="68619"/>
                            <a14:foregroundMark x1="37355" y1="68619" x2="35207" y2="78661"/>
                            <a14:foregroundMark x1="35207" y1="78661" x2="42149" y2="85635"/>
                            <a14:foregroundMark x1="42149" y1="85635" x2="50083" y2="82008"/>
                            <a14:foregroundMark x1="50083" y1="82008" x2="55041" y2="74198"/>
                            <a14:foregroundMark x1="55041" y1="74198" x2="46281" y2="66248"/>
                            <a14:foregroundMark x1="46281" y1="66248" x2="38512" y2="70293"/>
                            <a14:foregroundMark x1="38512" y1="70293" x2="37686" y2="77964"/>
                            <a14:foregroundMark x1="37686" y1="77964" x2="42479" y2="85077"/>
                            <a14:foregroundMark x1="42479" y1="85077" x2="50413" y2="87866"/>
                            <a14:foregroundMark x1="50413" y1="87866" x2="60165" y2="78661"/>
                            <a14:foregroundMark x1="60165" y1="78661" x2="55207" y2="70990"/>
                            <a14:foregroundMark x1="55207" y1="70990" x2="44628" y2="82985"/>
                            <a14:foregroundMark x1="44628" y1="82985" x2="46777" y2="90934"/>
                            <a14:foregroundMark x1="46777" y1="90934" x2="53058" y2="82148"/>
                            <a14:foregroundMark x1="53058" y1="82148" x2="61157" y2="85216"/>
                            <a14:foregroundMark x1="61157" y1="85216" x2="61653" y2="85077"/>
                            <a14:foregroundMark x1="66281" y1="82008" x2="64793" y2="89958"/>
                            <a14:foregroundMark x1="64793" y1="89958" x2="69917" y2="83961"/>
                            <a14:foregroundMark x1="69917" y1="83961" x2="61322" y2="89679"/>
                            <a14:foregroundMark x1="61322" y1="89679" x2="68430" y2="93584"/>
                            <a14:foregroundMark x1="68430" y1="93584" x2="76198" y2="81311"/>
                            <a14:foregroundMark x1="76198" y1="81311" x2="73388" y2="74756"/>
                            <a14:foregroundMark x1="73388" y1="74756" x2="66446" y2="80614"/>
                            <a14:foregroundMark x1="66446" y1="80614" x2="69256" y2="88563"/>
                            <a14:foregroundMark x1="69256" y1="88563" x2="67273" y2="77824"/>
                            <a14:foregroundMark x1="67273" y1="77824" x2="65455" y2="77964"/>
                            <a14:foregroundMark x1="79504" y1="92748" x2="81488" y2="96513"/>
                            <a14:foregroundMark x1="82810" y1="97490" x2="85124" y2="95955"/>
                            <a14:foregroundMark x1="39835" y1="96932" x2="39835" y2="96932"/>
                            <a14:foregroundMark x1="39835" y1="96932" x2="39835" y2="96932"/>
                            <a14:foregroundMark x1="39835" y1="96932" x2="39835" y2="96932"/>
                            <a14:foregroundMark x1="32562" y1="80614" x2="32562" y2="80614"/>
                            <a14:foregroundMark x1="32562" y1="80614" x2="32562" y2="80614"/>
                            <a14:foregroundMark x1="32562" y1="80614" x2="32562" y2="80614"/>
                            <a14:foregroundMark x1="2975" y1="64575" x2="2975" y2="64575"/>
                            <a14:foregroundMark x1="2975" y1="64575" x2="2975" y2="64575"/>
                            <a14:foregroundMark x1="74050" y1="99582" x2="81983" y2="97350"/>
                            <a14:foregroundMark x1="81983" y1="97350" x2="88264" y2="92608"/>
                            <a14:foregroundMark x1="88264" y1="92608" x2="83967" y2="86471"/>
                            <a14:foregroundMark x1="83967" y1="86471" x2="80992" y2="84100"/>
                            <a14:foregroundMark x1="80826" y1="92887" x2="80826" y2="92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649" y="3711660"/>
                <a:ext cx="578674" cy="685800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308AF035-77FA-4903-A0B4-8E0ACD1B6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963" y="2546955"/>
                <a:ext cx="2732694" cy="2165660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9E1E723C-B69C-4534-AC7A-52D9D65B8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686" y="2783886"/>
                <a:ext cx="685800" cy="685800"/>
              </a:xfrm>
              <a:prstGeom prst="rect">
                <a:avLst/>
              </a:prstGeom>
            </p:spPr>
          </p:pic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BC0C66E-E6E5-45AA-A002-1D8C87EC9110}"/>
                </a:ext>
              </a:extLst>
            </p:cNvPr>
            <p:cNvGrpSpPr/>
            <p:nvPr/>
          </p:nvGrpSpPr>
          <p:grpSpPr>
            <a:xfrm>
              <a:off x="3105083" y="519201"/>
              <a:ext cx="3194874" cy="1556815"/>
              <a:chOff x="3105083" y="519201"/>
              <a:chExt cx="3194874" cy="1556815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BF026A22-B44F-4855-94C0-E2CDF95D8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328" l="10000" r="90000">
                            <a14:foregroundMark x1="49180" y1="10000" x2="49180" y2="10000"/>
                            <a14:foregroundMark x1="50984" y1="74918" x2="50984" y2="74918"/>
                            <a14:foregroundMark x1="45246" y1="70000" x2="53115" y2="86721"/>
                            <a14:foregroundMark x1="53115" y1="86721" x2="55410" y2="77213"/>
                            <a14:foregroundMark x1="55410" y1="77213" x2="42295" y2="80000"/>
                            <a14:foregroundMark x1="48689" y1="83443" x2="52623" y2="89180"/>
                            <a14:foregroundMark x1="48033" y1="86066" x2="48689" y2="90000"/>
                            <a14:foregroundMark x1="48689" y1="90328" x2="51148" y2="90000"/>
                            <a14:foregroundMark x1="56721" y1="89836" x2="69180" y2="86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142" y="519201"/>
                <a:ext cx="1556815" cy="1556815"/>
              </a:xfrm>
              <a:prstGeom prst="rect">
                <a:avLst/>
              </a:prstGeom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370103B5-69C6-479A-99C6-2BD675129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083" y="571196"/>
                <a:ext cx="1064856" cy="1353343"/>
              </a:xfrm>
              <a:prstGeom prst="rect">
                <a:avLst/>
              </a:prstGeom>
            </p:spPr>
          </p:pic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B3FA565-C3D7-451E-B35E-7B8F4E1F4499}"/>
                </a:ext>
              </a:extLst>
            </p:cNvPr>
            <p:cNvGrpSpPr/>
            <p:nvPr/>
          </p:nvGrpSpPr>
          <p:grpSpPr>
            <a:xfrm>
              <a:off x="2527054" y="2007502"/>
              <a:ext cx="3863003" cy="2365910"/>
              <a:chOff x="2527054" y="2034136"/>
              <a:chExt cx="3863003" cy="2365910"/>
            </a:xfrm>
          </p:grpSpPr>
          <p:sp>
            <p:nvSpPr>
              <p:cNvPr id="48" name="箭头: 下 47">
                <a:extLst>
                  <a:ext uri="{FF2B5EF4-FFF2-40B4-BE49-F238E27FC236}">
                    <a16:creationId xmlns:a16="http://schemas.microsoft.com/office/drawing/2014/main" id="{7B12BDE6-5B76-4B47-A6EA-374451A3E9DE}"/>
                  </a:ext>
                </a:extLst>
              </p:cNvPr>
              <p:cNvSpPr/>
              <p:nvPr/>
            </p:nvSpPr>
            <p:spPr>
              <a:xfrm>
                <a:off x="5980482" y="2332567"/>
                <a:ext cx="409575" cy="2067479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F2505C7-2307-4F32-8DFC-CE4D75B481F1}"/>
                  </a:ext>
                </a:extLst>
              </p:cNvPr>
              <p:cNvSpPr/>
              <p:nvPr/>
            </p:nvSpPr>
            <p:spPr>
              <a:xfrm>
                <a:off x="2556181" y="2034136"/>
                <a:ext cx="3817398" cy="3012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0" name="箭头: 下 49">
                <a:extLst>
                  <a:ext uri="{FF2B5EF4-FFF2-40B4-BE49-F238E27FC236}">
                    <a16:creationId xmlns:a16="http://schemas.microsoft.com/office/drawing/2014/main" id="{A1C90FC7-A1C8-4904-ADFC-03E54D576231}"/>
                  </a:ext>
                </a:extLst>
              </p:cNvPr>
              <p:cNvSpPr/>
              <p:nvPr/>
            </p:nvSpPr>
            <p:spPr>
              <a:xfrm>
                <a:off x="515528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1" name="箭头: 下 50">
                <a:extLst>
                  <a:ext uri="{FF2B5EF4-FFF2-40B4-BE49-F238E27FC236}">
                    <a16:creationId xmlns:a16="http://schemas.microsoft.com/office/drawing/2014/main" id="{951A3858-4D84-4404-9C0F-63B850A1AEA8}"/>
                  </a:ext>
                </a:extLst>
              </p:cNvPr>
              <p:cNvSpPr/>
              <p:nvPr/>
            </p:nvSpPr>
            <p:spPr>
              <a:xfrm>
                <a:off x="424961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2" name="箭头: 下 51">
                <a:extLst>
                  <a:ext uri="{FF2B5EF4-FFF2-40B4-BE49-F238E27FC236}">
                    <a16:creationId xmlns:a16="http://schemas.microsoft.com/office/drawing/2014/main" id="{B3138D3A-E4A0-40CB-AF09-FB2AC328D481}"/>
                  </a:ext>
                </a:extLst>
              </p:cNvPr>
              <p:cNvSpPr/>
              <p:nvPr/>
            </p:nvSpPr>
            <p:spPr>
              <a:xfrm>
                <a:off x="252705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3" name="箭头: 下 52">
                <a:extLst>
                  <a:ext uri="{FF2B5EF4-FFF2-40B4-BE49-F238E27FC236}">
                    <a16:creationId xmlns:a16="http://schemas.microsoft.com/office/drawing/2014/main" id="{D559A89A-87D5-4EB2-A8EB-802C6A6E85C2}"/>
                  </a:ext>
                </a:extLst>
              </p:cNvPr>
              <p:cNvSpPr/>
              <p:nvPr/>
            </p:nvSpPr>
            <p:spPr>
              <a:xfrm>
                <a:off x="338833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9263EC-9761-4213-B60B-5B069AF77BDA}"/>
                </a:ext>
              </a:extLst>
            </p:cNvPr>
            <p:cNvGrpSpPr/>
            <p:nvPr/>
          </p:nvGrpSpPr>
          <p:grpSpPr>
            <a:xfrm>
              <a:off x="126364" y="762000"/>
              <a:ext cx="2121750" cy="5790907"/>
              <a:chOff x="126364" y="762000"/>
              <a:chExt cx="2121750" cy="5790907"/>
            </a:xfrm>
          </p:grpSpPr>
          <p:sp>
            <p:nvSpPr>
              <p:cNvPr id="46" name="右大括号 45">
                <a:extLst>
                  <a:ext uri="{FF2B5EF4-FFF2-40B4-BE49-F238E27FC236}">
                    <a16:creationId xmlns:a16="http://schemas.microsoft.com/office/drawing/2014/main" id="{75A97442-8B3F-480A-B705-40EAFB549615}"/>
                  </a:ext>
                </a:extLst>
              </p:cNvPr>
              <p:cNvSpPr/>
              <p:nvPr/>
            </p:nvSpPr>
            <p:spPr>
              <a:xfrm rot="10800000">
                <a:off x="1601716" y="762000"/>
                <a:ext cx="646398" cy="5790907"/>
              </a:xfrm>
              <a:prstGeom prst="rightBrace">
                <a:avLst>
                  <a:gd name="adj1" fmla="val 103973"/>
                  <a:gd name="adj2" fmla="val 50000"/>
                </a:avLst>
              </a:prstGeom>
              <a:ln w="762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86D7DF8-9D87-40CE-A88E-8117D79B285E}"/>
                  </a:ext>
                </a:extLst>
              </p:cNvPr>
              <p:cNvSpPr txBox="1"/>
              <p:nvPr/>
            </p:nvSpPr>
            <p:spPr>
              <a:xfrm>
                <a:off x="126364" y="3271335"/>
                <a:ext cx="1236760" cy="772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600">
                    <a:solidFill>
                      <a:srgbClr val="3F434C"/>
                    </a:solidFill>
                    <a:ea typeface="思源黑体 CN Medium" panose="020B0600000000000000" pitchFamily="34" charset="-122"/>
                  </a:defRPr>
                </a:lvl1pPr>
              </a:lstStyle>
              <a:p>
                <a:r>
                  <a:rPr lang="zh-CN" altLang="en-US"/>
                  <a:t>计算机</a:t>
                </a:r>
                <a:endParaRPr lang="en-US" altLang="zh-CN" dirty="0"/>
              </a:p>
              <a:p>
                <a:r>
                  <a:rPr lang="zh-CN" altLang="en-US" dirty="0"/>
                  <a:t> 系统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928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作为计算机系统资源的管理者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处理机管理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存储器管理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设备管理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文件管理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操作系统有哪些功能？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6117145-22E5-46BA-AF45-F4B65791CBFB}"/>
              </a:ext>
            </a:extLst>
          </p:cNvPr>
          <p:cNvSpPr txBox="1"/>
          <p:nvPr/>
        </p:nvSpPr>
        <p:spPr>
          <a:xfrm>
            <a:off x="2989815" y="1899653"/>
            <a:ext cx="2107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1．进程控制</a:t>
            </a:r>
          </a:p>
          <a:p>
            <a:r>
              <a:rPr lang="zh-CN" altLang="en-US" dirty="0"/>
              <a:t>2．进程同步</a:t>
            </a:r>
          </a:p>
          <a:p>
            <a:r>
              <a:rPr lang="zh-CN" altLang="en-US" dirty="0"/>
              <a:t>3．进程通信</a:t>
            </a:r>
          </a:p>
          <a:p>
            <a:r>
              <a:rPr lang="zh-CN" altLang="en-US" dirty="0"/>
              <a:t>4．调度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DFB841-CC86-45D0-B4B1-A5309E224276}"/>
              </a:ext>
            </a:extLst>
          </p:cNvPr>
          <p:cNvSpPr txBox="1"/>
          <p:nvPr/>
        </p:nvSpPr>
        <p:spPr>
          <a:xfrm>
            <a:off x="2989815" y="2419752"/>
            <a:ext cx="2107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1． 内存分配</a:t>
            </a:r>
          </a:p>
          <a:p>
            <a:r>
              <a:rPr lang="zh-CN" altLang="en-US" dirty="0"/>
              <a:t>2． 内存保护</a:t>
            </a:r>
          </a:p>
          <a:p>
            <a:r>
              <a:rPr lang="zh-CN" altLang="en-US" dirty="0"/>
              <a:t>3． 地址映射</a:t>
            </a:r>
          </a:p>
          <a:p>
            <a:r>
              <a:rPr lang="zh-CN" altLang="en-US" dirty="0"/>
              <a:t>4． 内存扩充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C1647B-071C-4909-A71D-D80C373941B7}"/>
              </a:ext>
            </a:extLst>
          </p:cNvPr>
          <p:cNvSpPr txBox="1"/>
          <p:nvPr/>
        </p:nvSpPr>
        <p:spPr>
          <a:xfrm>
            <a:off x="2989815" y="3101724"/>
            <a:ext cx="2107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1． 缓冲管理</a:t>
            </a:r>
          </a:p>
          <a:p>
            <a:r>
              <a:rPr lang="zh-CN" altLang="en-US" dirty="0"/>
              <a:t>2． 设备分配</a:t>
            </a:r>
          </a:p>
          <a:p>
            <a:r>
              <a:rPr lang="zh-CN" altLang="en-US" dirty="0"/>
              <a:t>3． 设备处理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26E71A-8187-4F38-838C-A6DE0DA6622E}"/>
              </a:ext>
            </a:extLst>
          </p:cNvPr>
          <p:cNvSpPr txBox="1"/>
          <p:nvPr/>
        </p:nvSpPr>
        <p:spPr>
          <a:xfrm>
            <a:off x="2989815" y="3702387"/>
            <a:ext cx="31105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1． 文件存储空间的管理</a:t>
            </a:r>
          </a:p>
          <a:p>
            <a:r>
              <a:rPr lang="zh-CN" altLang="en-US" dirty="0"/>
              <a:t>2．目录管理</a:t>
            </a:r>
          </a:p>
          <a:p>
            <a:r>
              <a:rPr lang="zh-CN" altLang="en-US" dirty="0"/>
              <a:t>3．文件的读/写管理和保护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61C25A4-835C-4B08-81E3-714B12139B07}"/>
              </a:ext>
            </a:extLst>
          </p:cNvPr>
          <p:cNvGrpSpPr>
            <a:grpSpLocks noChangeAspect="1"/>
          </p:cNvGrpSpPr>
          <p:nvPr/>
        </p:nvGrpSpPr>
        <p:grpSpPr>
          <a:xfrm>
            <a:off x="6394613" y="1347900"/>
            <a:ext cx="4952838" cy="4569031"/>
            <a:chOff x="126364" y="519201"/>
            <a:chExt cx="6540547" cy="603370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29F0496-873A-4B18-88C3-7764570298D9}"/>
                </a:ext>
              </a:extLst>
            </p:cNvPr>
            <p:cNvSpPr/>
            <p:nvPr/>
          </p:nvSpPr>
          <p:spPr>
            <a:xfrm>
              <a:off x="2387141" y="5989654"/>
              <a:ext cx="4279770" cy="56325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计算机硬件（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CPU/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键盘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鼠标）</a:t>
              </a: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34E4A31-BEAD-4E85-97BA-329045AC4474}"/>
                </a:ext>
              </a:extLst>
            </p:cNvPr>
            <p:cNvGrpSpPr/>
            <p:nvPr/>
          </p:nvGrpSpPr>
          <p:grpSpPr>
            <a:xfrm>
              <a:off x="2387142" y="4544996"/>
              <a:ext cx="4279769" cy="1366887"/>
              <a:chOff x="2387142" y="4544996"/>
              <a:chExt cx="4279769" cy="1366887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BDE2FB31-1BD9-483B-A945-E0AD59977A8B}"/>
                  </a:ext>
                </a:extLst>
              </p:cNvPr>
              <p:cNvSpPr/>
              <p:nvPr/>
            </p:nvSpPr>
            <p:spPr>
              <a:xfrm>
                <a:off x="2387142" y="4544996"/>
                <a:ext cx="4279769" cy="136688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3172D173-2CE5-4600-AEE7-CAF66A480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2220" y="4601308"/>
                <a:ext cx="731827" cy="731827"/>
              </a:xfrm>
              <a:prstGeom prst="rect">
                <a:avLst/>
              </a:prstGeom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EE607187-39E7-4D7D-9E9A-0004F7506C44}"/>
                </a:ext>
              </a:extLst>
            </p:cNvPr>
            <p:cNvGrpSpPr/>
            <p:nvPr/>
          </p:nvGrpSpPr>
          <p:grpSpPr>
            <a:xfrm>
              <a:off x="2493445" y="5397945"/>
              <a:ext cx="4077894" cy="452095"/>
              <a:chOff x="2511201" y="5371311"/>
              <a:chExt cx="4077894" cy="452095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1D405AEE-1ECF-4B74-979B-E64A78CDEC95}"/>
                  </a:ext>
                </a:extLst>
              </p:cNvPr>
              <p:cNvSpPr/>
              <p:nvPr/>
            </p:nvSpPr>
            <p:spPr>
              <a:xfrm>
                <a:off x="2511201" y="5371311"/>
                <a:ext cx="1041863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系统调用</a:t>
                </a: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07BAC80C-786D-4A34-9A8A-2066D98F029D}"/>
                  </a:ext>
                </a:extLst>
              </p:cNvPr>
              <p:cNvSpPr/>
              <p:nvPr/>
            </p:nvSpPr>
            <p:spPr>
              <a:xfrm>
                <a:off x="4054270" y="5371311"/>
                <a:ext cx="939636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命令</a:t>
                </a: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73DB7A6-045E-4EBE-84EE-2E0FBBF89E8F}"/>
                  </a:ext>
                </a:extLst>
              </p:cNvPr>
              <p:cNvSpPr/>
              <p:nvPr/>
            </p:nvSpPr>
            <p:spPr>
              <a:xfrm>
                <a:off x="5521550" y="5371311"/>
                <a:ext cx="1067545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图形</a:t>
                </a:r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窗口</a:t>
                </a: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8A4C610-37E5-4745-B28E-AAD09EBFBB21}"/>
                </a:ext>
              </a:extLst>
            </p:cNvPr>
            <p:cNvGrpSpPr/>
            <p:nvPr/>
          </p:nvGrpSpPr>
          <p:grpSpPr>
            <a:xfrm>
              <a:off x="2211963" y="2546955"/>
              <a:ext cx="3460523" cy="2165660"/>
              <a:chOff x="2211963" y="2546955"/>
              <a:chExt cx="3460523" cy="2165660"/>
            </a:xfrm>
          </p:grpSpPr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615CDF8A-3764-45B9-8A82-0967D7966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87" b="99582" l="2810" r="95372">
                            <a14:foregroundMark x1="8099" y1="64156" x2="8099" y2="64156"/>
                            <a14:foregroundMark x1="10744" y1="56485" x2="5455" y2="63598"/>
                            <a14:foregroundMark x1="5455" y1="63598" x2="15702" y2="64435"/>
                            <a14:foregroundMark x1="15702" y1="64435" x2="17851" y2="56485"/>
                            <a14:foregroundMark x1="17851" y1="56485" x2="22479" y2="65411"/>
                            <a14:foregroundMark x1="22479" y1="65411" x2="20826" y2="57601"/>
                            <a14:foregroundMark x1="20826" y1="57601" x2="12066" y2="60530"/>
                            <a14:foregroundMark x1="12066" y1="60530" x2="13554" y2="67922"/>
                            <a14:foregroundMark x1="13554" y1="67922" x2="27438" y2="87448"/>
                            <a14:foregroundMark x1="27438" y1="87448" x2="22810" y2="94003"/>
                            <a14:foregroundMark x1="22810" y1="94003" x2="31405" y2="92329"/>
                            <a14:foregroundMark x1="31405" y1="92329" x2="21488" y2="90516"/>
                            <a14:foregroundMark x1="21488" y1="90516" x2="31240" y2="92608"/>
                            <a14:foregroundMark x1="31240" y1="92608" x2="59835" y2="91771"/>
                            <a14:foregroundMark x1="59835" y1="91771" x2="73223" y2="92190"/>
                            <a14:foregroundMark x1="73223" y1="92190" x2="78182" y2="79358"/>
                            <a14:foregroundMark x1="78182" y1="79358" x2="75372" y2="86890"/>
                            <a14:foregroundMark x1="75372" y1="86890" x2="77190" y2="78940"/>
                            <a14:foregroundMark x1="77190" y1="78940" x2="77686" y2="89400"/>
                            <a14:foregroundMark x1="77686" y1="89400" x2="76033" y2="68619"/>
                            <a14:foregroundMark x1="76033" y1="68619" x2="50744" y2="73361"/>
                            <a14:foregroundMark x1="50744" y1="73361" x2="60826" y2="74198"/>
                            <a14:foregroundMark x1="60826" y1="74198" x2="75868" y2="64714"/>
                            <a14:foregroundMark x1="75868" y1="64714" x2="78347" y2="52999"/>
                            <a14:foregroundMark x1="78347" y1="52999" x2="69091" y2="48815"/>
                            <a14:foregroundMark x1="69091" y1="48815" x2="59504" y2="55370"/>
                            <a14:foregroundMark x1="59504" y1="55370" x2="55702" y2="66667"/>
                            <a14:foregroundMark x1="55702" y1="66667" x2="62314" y2="61785"/>
                            <a14:foregroundMark x1="62314" y1="61785" x2="61322" y2="45188"/>
                            <a14:foregroundMark x1="61322" y1="45188" x2="51736" y2="35565"/>
                            <a14:foregroundMark x1="51736" y1="35565" x2="47934" y2="45049"/>
                            <a14:foregroundMark x1="47934" y1="45049" x2="58017" y2="41144"/>
                            <a14:foregroundMark x1="58017" y1="41144" x2="56364" y2="29568"/>
                            <a14:foregroundMark x1="56364" y1="29568" x2="46446" y2="26360"/>
                            <a14:foregroundMark x1="46446" y1="26360" x2="36198" y2="36262"/>
                            <a14:foregroundMark x1="36198" y1="36262" x2="38017" y2="47838"/>
                            <a14:foregroundMark x1="38017" y1="47838" x2="46281" y2="47141"/>
                            <a14:foregroundMark x1="46281" y1="47141" x2="51736" y2="33752"/>
                            <a14:foregroundMark x1="51736" y1="33752" x2="47603" y2="21897"/>
                            <a14:foregroundMark x1="47603" y1="21897" x2="38678" y2="19944"/>
                            <a14:foregroundMark x1="38678" y1="19944" x2="30083" y2="27336"/>
                            <a14:foregroundMark x1="30083" y1="27336" x2="29256" y2="41423"/>
                            <a14:foregroundMark x1="29256" y1="41423" x2="37355" y2="54533"/>
                            <a14:foregroundMark x1="37355" y1="54533" x2="50413" y2="58856"/>
                            <a14:foregroundMark x1="50413" y1="58856" x2="60331" y2="52580"/>
                            <a14:foregroundMark x1="60331" y1="52580" x2="64132" y2="39052"/>
                            <a14:foregroundMark x1="64132" y1="39052" x2="61653" y2="25244"/>
                            <a14:foregroundMark x1="61653" y1="25244" x2="49421" y2="26360"/>
                            <a14:foregroundMark x1="49421" y1="26360" x2="37521" y2="38494"/>
                            <a14:foregroundMark x1="37521" y1="38494" x2="34380" y2="51743"/>
                            <a14:foregroundMark x1="34380" y1="51743" x2="41322" y2="58856"/>
                            <a14:foregroundMark x1="41322" y1="58856" x2="52562" y2="55509"/>
                            <a14:foregroundMark x1="52562" y1="55509" x2="64793" y2="39609"/>
                            <a14:foregroundMark x1="64793" y1="39609" x2="64463" y2="23710"/>
                            <a14:foregroundMark x1="64463" y1="23710" x2="51901" y2="15900"/>
                            <a14:foregroundMark x1="51901" y1="15900" x2="30909" y2="20781"/>
                            <a14:foregroundMark x1="30909" y1="20781" x2="17025" y2="35286"/>
                            <a14:foregroundMark x1="17025" y1="35286" x2="20826" y2="48954"/>
                            <a14:foregroundMark x1="20826" y1="48954" x2="40165" y2="54812"/>
                            <a14:foregroundMark x1="40165" y1="54812" x2="65620" y2="48117"/>
                            <a14:foregroundMark x1="65620" y1="48117" x2="68595" y2="34449"/>
                            <a14:foregroundMark x1="68595" y1="34449" x2="55372" y2="24686"/>
                            <a14:foregroundMark x1="55372" y1="24686" x2="47107" y2="26639"/>
                            <a14:foregroundMark x1="47107" y1="26639" x2="43306" y2="38912"/>
                            <a14:foregroundMark x1="43306" y1="38912" x2="48264" y2="52162"/>
                            <a14:foregroundMark x1="48264" y1="52162" x2="59174" y2="53696"/>
                            <a14:foregroundMark x1="59174" y1="53696" x2="68099" y2="41004"/>
                            <a14:foregroundMark x1="68099" y1="41004" x2="66777" y2="25523"/>
                            <a14:foregroundMark x1="66777" y1="25523" x2="63636" y2="18968"/>
                            <a14:foregroundMark x1="63636" y1="18968" x2="53554" y2="25941"/>
                            <a14:foregroundMark x1="53554" y1="25941" x2="53554" y2="36541"/>
                            <a14:foregroundMark x1="53554" y1="36541" x2="62314" y2="40865"/>
                            <a14:foregroundMark x1="62314" y1="40865" x2="71736" y2="32775"/>
                            <a14:foregroundMark x1="71736" y1="32775" x2="69917" y2="18689"/>
                            <a14:foregroundMark x1="69917" y1="18689" x2="61157" y2="10321"/>
                            <a14:foregroundMark x1="61157" y1="10321" x2="47603" y2="10321"/>
                            <a14:foregroundMark x1="47603" y1="10321" x2="41157" y2="17015"/>
                            <a14:foregroundMark x1="41157" y1="17015" x2="45289" y2="28870"/>
                            <a14:foregroundMark x1="45289" y1="28870" x2="57025" y2="31102"/>
                            <a14:foregroundMark x1="57025" y1="31102" x2="62479" y2="21199"/>
                            <a14:foregroundMark x1="62479" y1="21199" x2="56364" y2="9623"/>
                            <a14:foregroundMark x1="56364" y1="9623" x2="44463" y2="6276"/>
                            <a14:foregroundMark x1="44463" y1="6276" x2="37851" y2="11018"/>
                            <a14:foregroundMark x1="37851" y1="11018" x2="36694" y2="20642"/>
                            <a14:foregroundMark x1="36694" y1="20642" x2="41653" y2="29428"/>
                            <a14:foregroundMark x1="41653" y1="29428" x2="53884" y2="30126"/>
                            <a14:foregroundMark x1="53884" y1="30126" x2="67107" y2="19805"/>
                            <a14:foregroundMark x1="67107" y1="19805" x2="61818" y2="11018"/>
                            <a14:foregroundMark x1="61818" y1="11018" x2="37025" y2="10879"/>
                            <a14:foregroundMark x1="37025" y1="10879" x2="16364" y2="23431"/>
                            <a14:foregroundMark x1="16364" y1="23431" x2="18678" y2="38773"/>
                            <a14:foregroundMark x1="18678" y1="38773" x2="62479" y2="65690"/>
                            <a14:foregroundMark x1="62479" y1="65690" x2="77025" y2="57462"/>
                            <a14:foregroundMark x1="77025" y1="57462" x2="80826" y2="45328"/>
                            <a14:foregroundMark x1="80826" y1="45328" x2="84463" y2="64854"/>
                            <a14:foregroundMark x1="84463" y1="64854" x2="91570" y2="60112"/>
                            <a14:foregroundMark x1="91570" y1="60112" x2="87934" y2="46025"/>
                            <a14:foregroundMark x1="87934" y1="46025" x2="96694" y2="72385"/>
                            <a14:foregroundMark x1="96694" y1="72385" x2="86942" y2="64575"/>
                            <a14:foregroundMark x1="86942" y1="64575" x2="90579" y2="71688"/>
                            <a14:foregroundMark x1="90579" y1="71688" x2="81322" y2="63319"/>
                            <a14:foregroundMark x1="81322" y1="63319" x2="71074" y2="57880"/>
                            <a14:foregroundMark x1="71074" y1="57880" x2="59504" y2="56904"/>
                            <a14:foregroundMark x1="59504" y1="56904" x2="54050" y2="68340"/>
                            <a14:foregroundMark x1="54050" y1="68340" x2="52231" y2="83403"/>
                            <a14:foregroundMark x1="52231" y1="83403" x2="37190" y2="57741"/>
                            <a14:foregroundMark x1="37190" y1="57741" x2="31570" y2="71269"/>
                            <a14:foregroundMark x1="31570" y1="71269" x2="30579" y2="47141"/>
                            <a14:foregroundMark x1="30579" y1="47141" x2="41818" y2="63459"/>
                            <a14:foregroundMark x1="41818" y1="63459" x2="65289" y2="51604"/>
                            <a14:foregroundMark x1="65289" y1="51604" x2="47107" y2="42259"/>
                            <a14:foregroundMark x1="47107" y1="42259" x2="37521" y2="63319"/>
                            <a14:foregroundMark x1="37521" y1="63319" x2="48926" y2="74198"/>
                            <a14:foregroundMark x1="48926" y1="74198" x2="55041" y2="49651"/>
                            <a14:foregroundMark x1="55041" y1="49651" x2="49256" y2="42259"/>
                            <a14:foregroundMark x1="49256" y1="42259" x2="50248" y2="70293"/>
                            <a14:foregroundMark x1="50248" y1="70293" x2="67273" y2="74616"/>
                            <a14:foregroundMark x1="67273" y1="74616" x2="67273" y2="45746"/>
                            <a14:foregroundMark x1="67273" y1="45746" x2="32562" y2="36541"/>
                            <a14:foregroundMark x1="32562" y1="36541" x2="19504" y2="53556"/>
                            <a14:foregroundMark x1="19504" y1="53556" x2="16860" y2="65411"/>
                            <a14:foregroundMark x1="16860" y1="65411" x2="9256" y2="61925"/>
                            <a14:foregroundMark x1="9256" y1="61925" x2="4463" y2="67922"/>
                            <a14:foregroundMark x1="4463" y1="67922" x2="21653" y2="18550"/>
                            <a14:foregroundMark x1="21653" y1="18550" x2="36198" y2="8508"/>
                            <a14:foregroundMark x1="36198" y1="8508" x2="45785" y2="7671"/>
                            <a14:foregroundMark x1="45785" y1="7671" x2="58512" y2="9763"/>
                            <a14:foregroundMark x1="58512" y1="9763" x2="60992" y2="18410"/>
                            <a14:foregroundMark x1="60992" y1="18410" x2="53058" y2="51464"/>
                            <a14:foregroundMark x1="37355" y1="27197" x2="37355" y2="27197"/>
                            <a14:foregroundMark x1="37355" y1="27197" x2="37355" y2="27197"/>
                            <a14:foregroundMark x1="48099" y1="3487" x2="48099" y2="3487"/>
                            <a14:foregroundMark x1="48099" y1="3487" x2="48099" y2="3487"/>
                            <a14:foregroundMark x1="95537" y1="63459" x2="95537" y2="63459"/>
                            <a14:foregroundMark x1="95537" y1="63459" x2="95537" y2="63459"/>
                            <a14:foregroundMark x1="36694" y1="27476" x2="36694" y2="27476"/>
                            <a14:foregroundMark x1="36694" y1="27476" x2="36694" y2="27476"/>
                            <a14:foregroundMark x1="63140" y1="82706" x2="63140" y2="82706"/>
                            <a14:foregroundMark x1="63140" y1="82706" x2="63140" y2="82706"/>
                            <a14:foregroundMark x1="80000" y1="92329" x2="80000" y2="92329"/>
                            <a14:foregroundMark x1="80000" y1="92329" x2="80000" y2="92329"/>
                            <a14:foregroundMark x1="80496" y1="91771" x2="80496" y2="91771"/>
                            <a14:foregroundMark x1="80496" y1="91771" x2="80496" y2="91771"/>
                            <a14:foregroundMark x1="69421" y1="93863" x2="78843" y2="93863"/>
                            <a14:foregroundMark x1="78843" y1="93863" x2="77851" y2="91632"/>
                            <a14:foregroundMark x1="82810" y1="87866" x2="82314" y2="94979"/>
                            <a14:foregroundMark x1="82314" y1="94979" x2="72727" y2="96513"/>
                            <a14:foregroundMark x1="72727" y1="96513" x2="63471" y2="95955"/>
                            <a14:foregroundMark x1="63471" y1="95955" x2="48926" y2="87866"/>
                            <a14:foregroundMark x1="48926" y1="87866" x2="37686" y2="85914"/>
                            <a14:foregroundMark x1="37686" y1="85914" x2="29587" y2="87448"/>
                            <a14:foregroundMark x1="29587" y1="87448" x2="34215" y2="93584"/>
                            <a14:foregroundMark x1="34215" y1="93584" x2="24628" y2="95537"/>
                            <a14:foregroundMark x1="24628" y1="95537" x2="17686" y2="91632"/>
                            <a14:foregroundMark x1="17686" y1="91632" x2="22479" y2="85635"/>
                            <a14:foregroundMark x1="22479" y1="85635" x2="19174" y2="71409"/>
                            <a14:foregroundMark x1="19174" y1="71409" x2="16364" y2="65272"/>
                            <a14:foregroundMark x1="35372" y1="96513" x2="35372" y2="96513"/>
                            <a14:foregroundMark x1="35372" y1="96513" x2="35372" y2="96513"/>
                            <a14:foregroundMark x1="35372" y1="96513" x2="35372" y2="96513"/>
                            <a14:foregroundMark x1="38182" y1="81311" x2="38182" y2="81311"/>
                            <a14:foregroundMark x1="38182" y1="81311" x2="38182" y2="81311"/>
                            <a14:foregroundMark x1="38182" y1="81311" x2="38182" y2="81311"/>
                            <a14:foregroundMark x1="28099" y1="69735" x2="28099" y2="69735"/>
                            <a14:foregroundMark x1="28760" y1="70851" x2="33223" y2="77824"/>
                            <a14:foregroundMark x1="33223" y1="77824" x2="43471" y2="80753"/>
                            <a14:foregroundMark x1="43471" y1="80753" x2="51405" y2="78382"/>
                            <a14:foregroundMark x1="51405" y1="78382" x2="46281" y2="69874"/>
                            <a14:foregroundMark x1="46281" y1="69874" x2="37355" y2="68619"/>
                            <a14:foregroundMark x1="37355" y1="68619" x2="35207" y2="78661"/>
                            <a14:foregroundMark x1="35207" y1="78661" x2="42149" y2="85635"/>
                            <a14:foregroundMark x1="42149" y1="85635" x2="50083" y2="82008"/>
                            <a14:foregroundMark x1="50083" y1="82008" x2="55041" y2="74198"/>
                            <a14:foregroundMark x1="55041" y1="74198" x2="46281" y2="66248"/>
                            <a14:foregroundMark x1="46281" y1="66248" x2="38512" y2="70293"/>
                            <a14:foregroundMark x1="38512" y1="70293" x2="37686" y2="77964"/>
                            <a14:foregroundMark x1="37686" y1="77964" x2="42479" y2="85077"/>
                            <a14:foregroundMark x1="42479" y1="85077" x2="50413" y2="87866"/>
                            <a14:foregroundMark x1="50413" y1="87866" x2="60165" y2="78661"/>
                            <a14:foregroundMark x1="60165" y1="78661" x2="55207" y2="70990"/>
                            <a14:foregroundMark x1="55207" y1="70990" x2="44628" y2="82985"/>
                            <a14:foregroundMark x1="44628" y1="82985" x2="46777" y2="90934"/>
                            <a14:foregroundMark x1="46777" y1="90934" x2="53058" y2="82148"/>
                            <a14:foregroundMark x1="53058" y1="82148" x2="61157" y2="85216"/>
                            <a14:foregroundMark x1="61157" y1="85216" x2="61653" y2="85077"/>
                            <a14:foregroundMark x1="66281" y1="82008" x2="64793" y2="89958"/>
                            <a14:foregroundMark x1="64793" y1="89958" x2="69917" y2="83961"/>
                            <a14:foregroundMark x1="69917" y1="83961" x2="61322" y2="89679"/>
                            <a14:foregroundMark x1="61322" y1="89679" x2="68430" y2="93584"/>
                            <a14:foregroundMark x1="68430" y1="93584" x2="76198" y2="81311"/>
                            <a14:foregroundMark x1="76198" y1="81311" x2="73388" y2="74756"/>
                            <a14:foregroundMark x1="73388" y1="74756" x2="66446" y2="80614"/>
                            <a14:foregroundMark x1="66446" y1="80614" x2="69256" y2="88563"/>
                            <a14:foregroundMark x1="69256" y1="88563" x2="67273" y2="77824"/>
                            <a14:foregroundMark x1="67273" y1="77824" x2="65455" y2="77964"/>
                            <a14:foregroundMark x1="79504" y1="92748" x2="81488" y2="96513"/>
                            <a14:foregroundMark x1="82810" y1="97490" x2="85124" y2="95955"/>
                            <a14:foregroundMark x1="39835" y1="96932" x2="39835" y2="96932"/>
                            <a14:foregroundMark x1="39835" y1="96932" x2="39835" y2="96932"/>
                            <a14:foregroundMark x1="39835" y1="96932" x2="39835" y2="96932"/>
                            <a14:foregroundMark x1="32562" y1="80614" x2="32562" y2="80614"/>
                            <a14:foregroundMark x1="32562" y1="80614" x2="32562" y2="80614"/>
                            <a14:foregroundMark x1="32562" y1="80614" x2="32562" y2="80614"/>
                            <a14:foregroundMark x1="2975" y1="64575" x2="2975" y2="64575"/>
                            <a14:foregroundMark x1="2975" y1="64575" x2="2975" y2="64575"/>
                            <a14:foregroundMark x1="74050" y1="99582" x2="81983" y2="97350"/>
                            <a14:foregroundMark x1="81983" y1="97350" x2="88264" y2="92608"/>
                            <a14:foregroundMark x1="88264" y1="92608" x2="83967" y2="86471"/>
                            <a14:foregroundMark x1="83967" y1="86471" x2="80992" y2="84100"/>
                            <a14:foregroundMark x1="80826" y1="92887" x2="80826" y2="92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649" y="3711660"/>
                <a:ext cx="578674" cy="685800"/>
              </a:xfrm>
              <a:prstGeom prst="rect">
                <a:avLst/>
              </a:prstGeom>
            </p:spPr>
          </p:pic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56812CBD-2A3C-479D-97E4-ED61A6549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963" y="2546955"/>
                <a:ext cx="2732694" cy="2165660"/>
              </a:xfrm>
              <a:prstGeom prst="rect">
                <a:avLst/>
              </a:prstGeom>
            </p:spPr>
          </p:pic>
          <p:pic>
            <p:nvPicPr>
              <p:cNvPr id="82" name="图片 81">
                <a:extLst>
                  <a:ext uri="{FF2B5EF4-FFF2-40B4-BE49-F238E27FC236}">
                    <a16:creationId xmlns:a16="http://schemas.microsoft.com/office/drawing/2014/main" id="{034C61E7-382C-4081-B0B9-7BABB625D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686" y="2783886"/>
                <a:ext cx="685800" cy="685800"/>
              </a:xfrm>
              <a:prstGeom prst="rect">
                <a:avLst/>
              </a:prstGeom>
            </p:spPr>
          </p:pic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5856EC8-D6FA-4CB6-89FF-20A335AD2577}"/>
                </a:ext>
              </a:extLst>
            </p:cNvPr>
            <p:cNvGrpSpPr/>
            <p:nvPr/>
          </p:nvGrpSpPr>
          <p:grpSpPr>
            <a:xfrm>
              <a:off x="3105083" y="519201"/>
              <a:ext cx="3194874" cy="1556815"/>
              <a:chOff x="3105083" y="519201"/>
              <a:chExt cx="3194874" cy="1556815"/>
            </a:xfrm>
          </p:grpSpPr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35CC1E6A-69E8-439E-A1C7-52032F315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328" l="10000" r="90000">
                            <a14:foregroundMark x1="49180" y1="10000" x2="49180" y2="10000"/>
                            <a14:foregroundMark x1="50984" y1="74918" x2="50984" y2="74918"/>
                            <a14:foregroundMark x1="45246" y1="70000" x2="53115" y2="86721"/>
                            <a14:foregroundMark x1="53115" y1="86721" x2="55410" y2="77213"/>
                            <a14:foregroundMark x1="55410" y1="77213" x2="42295" y2="80000"/>
                            <a14:foregroundMark x1="48689" y1="83443" x2="52623" y2="89180"/>
                            <a14:foregroundMark x1="48033" y1="86066" x2="48689" y2="90000"/>
                            <a14:foregroundMark x1="48689" y1="90328" x2="51148" y2="90000"/>
                            <a14:foregroundMark x1="56721" y1="89836" x2="69180" y2="86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142" y="519201"/>
                <a:ext cx="1556815" cy="1556815"/>
              </a:xfrm>
              <a:prstGeom prst="rect">
                <a:avLst/>
              </a:prstGeom>
            </p:spPr>
          </p:pic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86561D3D-313C-4661-8232-E649D655E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083" y="571196"/>
                <a:ext cx="1064856" cy="1353343"/>
              </a:xfrm>
              <a:prstGeom prst="rect">
                <a:avLst/>
              </a:prstGeom>
            </p:spPr>
          </p:pic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BA9C06C-5119-4768-ACC6-BBB6152E9B09}"/>
                </a:ext>
              </a:extLst>
            </p:cNvPr>
            <p:cNvGrpSpPr/>
            <p:nvPr/>
          </p:nvGrpSpPr>
          <p:grpSpPr>
            <a:xfrm>
              <a:off x="2527054" y="2007502"/>
              <a:ext cx="3863003" cy="2365910"/>
              <a:chOff x="2527054" y="2034136"/>
              <a:chExt cx="3863003" cy="2365910"/>
            </a:xfrm>
          </p:grpSpPr>
          <p:sp>
            <p:nvSpPr>
              <p:cNvPr id="72" name="箭头: 下 71">
                <a:extLst>
                  <a:ext uri="{FF2B5EF4-FFF2-40B4-BE49-F238E27FC236}">
                    <a16:creationId xmlns:a16="http://schemas.microsoft.com/office/drawing/2014/main" id="{11621982-15B6-4D51-9913-758EB368EFEE}"/>
                  </a:ext>
                </a:extLst>
              </p:cNvPr>
              <p:cNvSpPr/>
              <p:nvPr/>
            </p:nvSpPr>
            <p:spPr>
              <a:xfrm>
                <a:off x="5980482" y="2332567"/>
                <a:ext cx="409575" cy="2067479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5DF9BFBC-C9FD-45B2-A1C1-50359480387B}"/>
                  </a:ext>
                </a:extLst>
              </p:cNvPr>
              <p:cNvSpPr/>
              <p:nvPr/>
            </p:nvSpPr>
            <p:spPr>
              <a:xfrm>
                <a:off x="2556181" y="2034136"/>
                <a:ext cx="3817398" cy="3012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4" name="箭头: 下 73">
                <a:extLst>
                  <a:ext uri="{FF2B5EF4-FFF2-40B4-BE49-F238E27FC236}">
                    <a16:creationId xmlns:a16="http://schemas.microsoft.com/office/drawing/2014/main" id="{38F6B8DC-1927-4342-A1BB-A373A538D7FD}"/>
                  </a:ext>
                </a:extLst>
              </p:cNvPr>
              <p:cNvSpPr/>
              <p:nvPr/>
            </p:nvSpPr>
            <p:spPr>
              <a:xfrm>
                <a:off x="515528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5" name="箭头: 下 74">
                <a:extLst>
                  <a:ext uri="{FF2B5EF4-FFF2-40B4-BE49-F238E27FC236}">
                    <a16:creationId xmlns:a16="http://schemas.microsoft.com/office/drawing/2014/main" id="{F85FD693-9AF3-41CB-B39D-FC64087E351A}"/>
                  </a:ext>
                </a:extLst>
              </p:cNvPr>
              <p:cNvSpPr/>
              <p:nvPr/>
            </p:nvSpPr>
            <p:spPr>
              <a:xfrm>
                <a:off x="424961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6" name="箭头: 下 75">
                <a:extLst>
                  <a:ext uri="{FF2B5EF4-FFF2-40B4-BE49-F238E27FC236}">
                    <a16:creationId xmlns:a16="http://schemas.microsoft.com/office/drawing/2014/main" id="{F2D91AC5-A877-4AF1-B600-08634F1799FB}"/>
                  </a:ext>
                </a:extLst>
              </p:cNvPr>
              <p:cNvSpPr/>
              <p:nvPr/>
            </p:nvSpPr>
            <p:spPr>
              <a:xfrm>
                <a:off x="252705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7" name="箭头: 下 76">
                <a:extLst>
                  <a:ext uri="{FF2B5EF4-FFF2-40B4-BE49-F238E27FC236}">
                    <a16:creationId xmlns:a16="http://schemas.microsoft.com/office/drawing/2014/main" id="{CCE8D48C-2642-4F3A-A669-C1C74588A4AC}"/>
                  </a:ext>
                </a:extLst>
              </p:cNvPr>
              <p:cNvSpPr/>
              <p:nvPr/>
            </p:nvSpPr>
            <p:spPr>
              <a:xfrm>
                <a:off x="338833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5DA0B288-09DB-4008-9A9F-5B123E4DD9AC}"/>
                </a:ext>
              </a:extLst>
            </p:cNvPr>
            <p:cNvGrpSpPr/>
            <p:nvPr/>
          </p:nvGrpSpPr>
          <p:grpSpPr>
            <a:xfrm>
              <a:off x="126364" y="762000"/>
              <a:ext cx="2121750" cy="5790907"/>
              <a:chOff x="126364" y="762000"/>
              <a:chExt cx="2121750" cy="5790907"/>
            </a:xfrm>
          </p:grpSpPr>
          <p:sp>
            <p:nvSpPr>
              <p:cNvPr id="70" name="右大括号 69">
                <a:extLst>
                  <a:ext uri="{FF2B5EF4-FFF2-40B4-BE49-F238E27FC236}">
                    <a16:creationId xmlns:a16="http://schemas.microsoft.com/office/drawing/2014/main" id="{3F710304-9785-4D5B-AFF4-F410A233D564}"/>
                  </a:ext>
                </a:extLst>
              </p:cNvPr>
              <p:cNvSpPr/>
              <p:nvPr/>
            </p:nvSpPr>
            <p:spPr>
              <a:xfrm rot="10800000">
                <a:off x="1601716" y="762000"/>
                <a:ext cx="646398" cy="5790907"/>
              </a:xfrm>
              <a:prstGeom prst="rightBrace">
                <a:avLst>
                  <a:gd name="adj1" fmla="val 103973"/>
                  <a:gd name="adj2" fmla="val 50000"/>
                </a:avLst>
              </a:prstGeom>
              <a:ln w="762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D6750C1-A2F9-409D-AB50-38BB3132F04D}"/>
                  </a:ext>
                </a:extLst>
              </p:cNvPr>
              <p:cNvSpPr txBox="1"/>
              <p:nvPr/>
            </p:nvSpPr>
            <p:spPr>
              <a:xfrm>
                <a:off x="126364" y="3271335"/>
                <a:ext cx="1236760" cy="772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3F434C"/>
                    </a:solidFill>
                    <a:ea typeface="思源黑体 CN Bold" panose="020B0800000000000000" pitchFamily="34" charset="-122"/>
                  </a:rPr>
                  <a:t>计算机</a:t>
                </a:r>
                <a:endParaRPr lang="en-US" altLang="zh-CN" sz="1600" dirty="0">
                  <a:solidFill>
                    <a:srgbClr val="3F434C"/>
                  </a:solidFill>
                  <a:ea typeface="思源黑体 CN Bold" panose="020B0800000000000000" pitchFamily="34" charset="-122"/>
                </a:endParaRPr>
              </a:p>
              <a:p>
                <a:r>
                  <a:rPr lang="zh-CN" altLang="en-US" sz="1600" dirty="0">
                    <a:solidFill>
                      <a:srgbClr val="3F434C"/>
                    </a:solidFill>
                    <a:ea typeface="思源黑体 CN Bold" panose="020B0800000000000000" pitchFamily="34" charset="-122"/>
                  </a:rPr>
                  <a:t> 系统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3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  <p:bldP spid="35" grpId="0"/>
      <p:bldP spid="35" grpId="1"/>
      <p:bldP spid="37" grpId="0"/>
      <p:bldP spid="3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作为用户与计算机</a:t>
            </a:r>
            <a:r>
              <a:rPr lang="en-US" altLang="zh-CN" dirty="0"/>
              <a:t>『</a:t>
            </a:r>
            <a:r>
              <a:rPr lang="zh-CN" altLang="en-US" dirty="0"/>
              <a:t>硬件系统</a:t>
            </a:r>
            <a:r>
              <a:rPr lang="en-US" altLang="zh-CN" dirty="0"/>
              <a:t>』</a:t>
            </a:r>
            <a:r>
              <a:rPr lang="zh-CN" altLang="en-US" dirty="0"/>
              <a:t>之间的接口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程序接口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命令接口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GUI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Graphical User Interface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），</a:t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图形用户接口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操作系统有哪些功能？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228494D-7387-4306-9CCC-0119480B7F4B}"/>
              </a:ext>
            </a:extLst>
          </p:cNvPr>
          <p:cNvGrpSpPr>
            <a:grpSpLocks noChangeAspect="1"/>
          </p:cNvGrpSpPr>
          <p:nvPr/>
        </p:nvGrpSpPr>
        <p:grpSpPr>
          <a:xfrm>
            <a:off x="7973936" y="1347900"/>
            <a:ext cx="3373515" cy="4569031"/>
            <a:chOff x="2211963" y="519201"/>
            <a:chExt cx="4454948" cy="603370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C5D4B8-B16A-4EDA-84DF-045D7D72FFB0}"/>
                </a:ext>
              </a:extLst>
            </p:cNvPr>
            <p:cNvSpPr/>
            <p:nvPr/>
          </p:nvSpPr>
          <p:spPr>
            <a:xfrm>
              <a:off x="2387141" y="5989654"/>
              <a:ext cx="4279770" cy="56325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计算机硬件（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CPU/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键盘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鼠标）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BAC464E-E5EF-44D4-850B-5BBDA851AA83}"/>
                </a:ext>
              </a:extLst>
            </p:cNvPr>
            <p:cNvGrpSpPr/>
            <p:nvPr/>
          </p:nvGrpSpPr>
          <p:grpSpPr>
            <a:xfrm>
              <a:off x="2387142" y="4544996"/>
              <a:ext cx="4279769" cy="1366887"/>
              <a:chOff x="2387142" y="4544996"/>
              <a:chExt cx="4279769" cy="1366887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12F4DE52-7B23-4A90-B6E3-B67F66AA795F}"/>
                  </a:ext>
                </a:extLst>
              </p:cNvPr>
              <p:cNvSpPr/>
              <p:nvPr/>
            </p:nvSpPr>
            <p:spPr>
              <a:xfrm>
                <a:off x="2387142" y="4544996"/>
                <a:ext cx="4279769" cy="136688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E0B2EF09-D0FF-4ABD-8ECB-FDF2C36A7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2220" y="4601308"/>
                <a:ext cx="731827" cy="731827"/>
              </a:xfrm>
              <a:prstGeom prst="rect">
                <a:avLst/>
              </a:prstGeom>
            </p:spPr>
          </p:pic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4ADBB04-9C5D-4E44-860B-DC8156F442B8}"/>
                </a:ext>
              </a:extLst>
            </p:cNvPr>
            <p:cNvGrpSpPr/>
            <p:nvPr/>
          </p:nvGrpSpPr>
          <p:grpSpPr>
            <a:xfrm>
              <a:off x="2493445" y="5397945"/>
              <a:ext cx="4077894" cy="452095"/>
              <a:chOff x="2511201" y="5371311"/>
              <a:chExt cx="4077894" cy="452095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BA4291F4-DDBF-4846-98DC-B03E09BF30B0}"/>
                  </a:ext>
                </a:extLst>
              </p:cNvPr>
              <p:cNvSpPr/>
              <p:nvPr/>
            </p:nvSpPr>
            <p:spPr>
              <a:xfrm>
                <a:off x="2511201" y="5371311"/>
                <a:ext cx="1041863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系统调用</a:t>
                </a: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68E55AE-CDF6-4AF1-B063-7D3195243D7B}"/>
                  </a:ext>
                </a:extLst>
              </p:cNvPr>
              <p:cNvSpPr/>
              <p:nvPr/>
            </p:nvSpPr>
            <p:spPr>
              <a:xfrm>
                <a:off x="4054270" y="5371311"/>
                <a:ext cx="939636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命令</a:t>
                </a: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FBDC5AB-44E6-46D7-B870-1868A30FB8F9}"/>
                  </a:ext>
                </a:extLst>
              </p:cNvPr>
              <p:cNvSpPr/>
              <p:nvPr/>
            </p:nvSpPr>
            <p:spPr>
              <a:xfrm>
                <a:off x="5521550" y="5371311"/>
                <a:ext cx="1067545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图形</a:t>
                </a:r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窗口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1711F28-4336-4873-8587-C23EF74D1629}"/>
                </a:ext>
              </a:extLst>
            </p:cNvPr>
            <p:cNvGrpSpPr/>
            <p:nvPr/>
          </p:nvGrpSpPr>
          <p:grpSpPr>
            <a:xfrm>
              <a:off x="2211963" y="2546955"/>
              <a:ext cx="3460523" cy="2165660"/>
              <a:chOff x="2211963" y="2546955"/>
              <a:chExt cx="3460523" cy="2165660"/>
            </a:xfrm>
          </p:grpSpPr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902D6315-D753-4E27-9D17-18AE825B4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87" b="99582" l="2810" r="95372">
                            <a14:foregroundMark x1="8099" y1="64156" x2="8099" y2="64156"/>
                            <a14:foregroundMark x1="10744" y1="56485" x2="5455" y2="63598"/>
                            <a14:foregroundMark x1="5455" y1="63598" x2="15702" y2="64435"/>
                            <a14:foregroundMark x1="15702" y1="64435" x2="17851" y2="56485"/>
                            <a14:foregroundMark x1="17851" y1="56485" x2="22479" y2="65411"/>
                            <a14:foregroundMark x1="22479" y1="65411" x2="20826" y2="57601"/>
                            <a14:foregroundMark x1="20826" y1="57601" x2="12066" y2="60530"/>
                            <a14:foregroundMark x1="12066" y1="60530" x2="13554" y2="67922"/>
                            <a14:foregroundMark x1="13554" y1="67922" x2="27438" y2="87448"/>
                            <a14:foregroundMark x1="27438" y1="87448" x2="22810" y2="94003"/>
                            <a14:foregroundMark x1="22810" y1="94003" x2="31405" y2="92329"/>
                            <a14:foregroundMark x1="31405" y1="92329" x2="21488" y2="90516"/>
                            <a14:foregroundMark x1="21488" y1="90516" x2="31240" y2="92608"/>
                            <a14:foregroundMark x1="31240" y1="92608" x2="59835" y2="91771"/>
                            <a14:foregroundMark x1="59835" y1="91771" x2="73223" y2="92190"/>
                            <a14:foregroundMark x1="73223" y1="92190" x2="78182" y2="79358"/>
                            <a14:foregroundMark x1="78182" y1="79358" x2="75372" y2="86890"/>
                            <a14:foregroundMark x1="75372" y1="86890" x2="77190" y2="78940"/>
                            <a14:foregroundMark x1="77190" y1="78940" x2="77686" y2="89400"/>
                            <a14:foregroundMark x1="77686" y1="89400" x2="76033" y2="68619"/>
                            <a14:foregroundMark x1="76033" y1="68619" x2="50744" y2="73361"/>
                            <a14:foregroundMark x1="50744" y1="73361" x2="60826" y2="74198"/>
                            <a14:foregroundMark x1="60826" y1="74198" x2="75868" y2="64714"/>
                            <a14:foregroundMark x1="75868" y1="64714" x2="78347" y2="52999"/>
                            <a14:foregroundMark x1="78347" y1="52999" x2="69091" y2="48815"/>
                            <a14:foregroundMark x1="69091" y1="48815" x2="59504" y2="55370"/>
                            <a14:foregroundMark x1="59504" y1="55370" x2="55702" y2="66667"/>
                            <a14:foregroundMark x1="55702" y1="66667" x2="62314" y2="61785"/>
                            <a14:foregroundMark x1="62314" y1="61785" x2="61322" y2="45188"/>
                            <a14:foregroundMark x1="61322" y1="45188" x2="51736" y2="35565"/>
                            <a14:foregroundMark x1="51736" y1="35565" x2="47934" y2="45049"/>
                            <a14:foregroundMark x1="47934" y1="45049" x2="58017" y2="41144"/>
                            <a14:foregroundMark x1="58017" y1="41144" x2="56364" y2="29568"/>
                            <a14:foregroundMark x1="56364" y1="29568" x2="46446" y2="26360"/>
                            <a14:foregroundMark x1="46446" y1="26360" x2="36198" y2="36262"/>
                            <a14:foregroundMark x1="36198" y1="36262" x2="38017" y2="47838"/>
                            <a14:foregroundMark x1="38017" y1="47838" x2="46281" y2="47141"/>
                            <a14:foregroundMark x1="46281" y1="47141" x2="51736" y2="33752"/>
                            <a14:foregroundMark x1="51736" y1="33752" x2="47603" y2="21897"/>
                            <a14:foregroundMark x1="47603" y1="21897" x2="38678" y2="19944"/>
                            <a14:foregroundMark x1="38678" y1="19944" x2="30083" y2="27336"/>
                            <a14:foregroundMark x1="30083" y1="27336" x2="29256" y2="41423"/>
                            <a14:foregroundMark x1="29256" y1="41423" x2="37355" y2="54533"/>
                            <a14:foregroundMark x1="37355" y1="54533" x2="50413" y2="58856"/>
                            <a14:foregroundMark x1="50413" y1="58856" x2="60331" y2="52580"/>
                            <a14:foregroundMark x1="60331" y1="52580" x2="64132" y2="39052"/>
                            <a14:foregroundMark x1="64132" y1="39052" x2="61653" y2="25244"/>
                            <a14:foregroundMark x1="61653" y1="25244" x2="49421" y2="26360"/>
                            <a14:foregroundMark x1="49421" y1="26360" x2="37521" y2="38494"/>
                            <a14:foregroundMark x1="37521" y1="38494" x2="34380" y2="51743"/>
                            <a14:foregroundMark x1="34380" y1="51743" x2="41322" y2="58856"/>
                            <a14:foregroundMark x1="41322" y1="58856" x2="52562" y2="55509"/>
                            <a14:foregroundMark x1="52562" y1="55509" x2="64793" y2="39609"/>
                            <a14:foregroundMark x1="64793" y1="39609" x2="64463" y2="23710"/>
                            <a14:foregroundMark x1="64463" y1="23710" x2="51901" y2="15900"/>
                            <a14:foregroundMark x1="51901" y1="15900" x2="30909" y2="20781"/>
                            <a14:foregroundMark x1="30909" y1="20781" x2="17025" y2="35286"/>
                            <a14:foregroundMark x1="17025" y1="35286" x2="20826" y2="48954"/>
                            <a14:foregroundMark x1="20826" y1="48954" x2="40165" y2="54812"/>
                            <a14:foregroundMark x1="40165" y1="54812" x2="65620" y2="48117"/>
                            <a14:foregroundMark x1="65620" y1="48117" x2="68595" y2="34449"/>
                            <a14:foregroundMark x1="68595" y1="34449" x2="55372" y2="24686"/>
                            <a14:foregroundMark x1="55372" y1="24686" x2="47107" y2="26639"/>
                            <a14:foregroundMark x1="47107" y1="26639" x2="43306" y2="38912"/>
                            <a14:foregroundMark x1="43306" y1="38912" x2="48264" y2="52162"/>
                            <a14:foregroundMark x1="48264" y1="52162" x2="59174" y2="53696"/>
                            <a14:foregroundMark x1="59174" y1="53696" x2="68099" y2="41004"/>
                            <a14:foregroundMark x1="68099" y1="41004" x2="66777" y2="25523"/>
                            <a14:foregroundMark x1="66777" y1="25523" x2="63636" y2="18968"/>
                            <a14:foregroundMark x1="63636" y1="18968" x2="53554" y2="25941"/>
                            <a14:foregroundMark x1="53554" y1="25941" x2="53554" y2="36541"/>
                            <a14:foregroundMark x1="53554" y1="36541" x2="62314" y2="40865"/>
                            <a14:foregroundMark x1="62314" y1="40865" x2="71736" y2="32775"/>
                            <a14:foregroundMark x1="71736" y1="32775" x2="69917" y2="18689"/>
                            <a14:foregroundMark x1="69917" y1="18689" x2="61157" y2="10321"/>
                            <a14:foregroundMark x1="61157" y1="10321" x2="47603" y2="10321"/>
                            <a14:foregroundMark x1="47603" y1="10321" x2="41157" y2="17015"/>
                            <a14:foregroundMark x1="41157" y1="17015" x2="45289" y2="28870"/>
                            <a14:foregroundMark x1="45289" y1="28870" x2="57025" y2="31102"/>
                            <a14:foregroundMark x1="57025" y1="31102" x2="62479" y2="21199"/>
                            <a14:foregroundMark x1="62479" y1="21199" x2="56364" y2="9623"/>
                            <a14:foregroundMark x1="56364" y1="9623" x2="44463" y2="6276"/>
                            <a14:foregroundMark x1="44463" y1="6276" x2="37851" y2="11018"/>
                            <a14:foregroundMark x1="37851" y1="11018" x2="36694" y2="20642"/>
                            <a14:foregroundMark x1="36694" y1="20642" x2="41653" y2="29428"/>
                            <a14:foregroundMark x1="41653" y1="29428" x2="53884" y2="30126"/>
                            <a14:foregroundMark x1="53884" y1="30126" x2="67107" y2="19805"/>
                            <a14:foregroundMark x1="67107" y1="19805" x2="61818" y2="11018"/>
                            <a14:foregroundMark x1="61818" y1="11018" x2="37025" y2="10879"/>
                            <a14:foregroundMark x1="37025" y1="10879" x2="16364" y2="23431"/>
                            <a14:foregroundMark x1="16364" y1="23431" x2="18678" y2="38773"/>
                            <a14:foregroundMark x1="18678" y1="38773" x2="62479" y2="65690"/>
                            <a14:foregroundMark x1="62479" y1="65690" x2="77025" y2="57462"/>
                            <a14:foregroundMark x1="77025" y1="57462" x2="80826" y2="45328"/>
                            <a14:foregroundMark x1="80826" y1="45328" x2="84463" y2="64854"/>
                            <a14:foregroundMark x1="84463" y1="64854" x2="91570" y2="60112"/>
                            <a14:foregroundMark x1="91570" y1="60112" x2="87934" y2="46025"/>
                            <a14:foregroundMark x1="87934" y1="46025" x2="96694" y2="72385"/>
                            <a14:foregroundMark x1="96694" y1="72385" x2="86942" y2="64575"/>
                            <a14:foregroundMark x1="86942" y1="64575" x2="90579" y2="71688"/>
                            <a14:foregroundMark x1="90579" y1="71688" x2="81322" y2="63319"/>
                            <a14:foregroundMark x1="81322" y1="63319" x2="71074" y2="57880"/>
                            <a14:foregroundMark x1="71074" y1="57880" x2="59504" y2="56904"/>
                            <a14:foregroundMark x1="59504" y1="56904" x2="54050" y2="68340"/>
                            <a14:foregroundMark x1="54050" y1="68340" x2="52231" y2="83403"/>
                            <a14:foregroundMark x1="52231" y1="83403" x2="37190" y2="57741"/>
                            <a14:foregroundMark x1="37190" y1="57741" x2="31570" y2="71269"/>
                            <a14:foregroundMark x1="31570" y1="71269" x2="30579" y2="47141"/>
                            <a14:foregroundMark x1="30579" y1="47141" x2="41818" y2="63459"/>
                            <a14:foregroundMark x1="41818" y1="63459" x2="65289" y2="51604"/>
                            <a14:foregroundMark x1="65289" y1="51604" x2="47107" y2="42259"/>
                            <a14:foregroundMark x1="47107" y1="42259" x2="37521" y2="63319"/>
                            <a14:foregroundMark x1="37521" y1="63319" x2="48926" y2="74198"/>
                            <a14:foregroundMark x1="48926" y1="74198" x2="55041" y2="49651"/>
                            <a14:foregroundMark x1="55041" y1="49651" x2="49256" y2="42259"/>
                            <a14:foregroundMark x1="49256" y1="42259" x2="50248" y2="70293"/>
                            <a14:foregroundMark x1="50248" y1="70293" x2="67273" y2="74616"/>
                            <a14:foregroundMark x1="67273" y1="74616" x2="67273" y2="45746"/>
                            <a14:foregroundMark x1="67273" y1="45746" x2="32562" y2="36541"/>
                            <a14:foregroundMark x1="32562" y1="36541" x2="19504" y2="53556"/>
                            <a14:foregroundMark x1="19504" y1="53556" x2="16860" y2="65411"/>
                            <a14:foregroundMark x1="16860" y1="65411" x2="9256" y2="61925"/>
                            <a14:foregroundMark x1="9256" y1="61925" x2="4463" y2="67922"/>
                            <a14:foregroundMark x1="4463" y1="67922" x2="21653" y2="18550"/>
                            <a14:foregroundMark x1="21653" y1="18550" x2="36198" y2="8508"/>
                            <a14:foregroundMark x1="36198" y1="8508" x2="45785" y2="7671"/>
                            <a14:foregroundMark x1="45785" y1="7671" x2="58512" y2="9763"/>
                            <a14:foregroundMark x1="58512" y1="9763" x2="60992" y2="18410"/>
                            <a14:foregroundMark x1="60992" y1="18410" x2="53058" y2="51464"/>
                            <a14:foregroundMark x1="37355" y1="27197" x2="37355" y2="27197"/>
                            <a14:foregroundMark x1="37355" y1="27197" x2="37355" y2="27197"/>
                            <a14:foregroundMark x1="48099" y1="3487" x2="48099" y2="3487"/>
                            <a14:foregroundMark x1="48099" y1="3487" x2="48099" y2="3487"/>
                            <a14:foregroundMark x1="95537" y1="63459" x2="95537" y2="63459"/>
                            <a14:foregroundMark x1="95537" y1="63459" x2="95537" y2="63459"/>
                            <a14:foregroundMark x1="36694" y1="27476" x2="36694" y2="27476"/>
                            <a14:foregroundMark x1="36694" y1="27476" x2="36694" y2="27476"/>
                            <a14:foregroundMark x1="63140" y1="82706" x2="63140" y2="82706"/>
                            <a14:foregroundMark x1="63140" y1="82706" x2="63140" y2="82706"/>
                            <a14:foregroundMark x1="80000" y1="92329" x2="80000" y2="92329"/>
                            <a14:foregroundMark x1="80000" y1="92329" x2="80000" y2="92329"/>
                            <a14:foregroundMark x1="80496" y1="91771" x2="80496" y2="91771"/>
                            <a14:foregroundMark x1="80496" y1="91771" x2="80496" y2="91771"/>
                            <a14:foregroundMark x1="69421" y1="93863" x2="78843" y2="93863"/>
                            <a14:foregroundMark x1="78843" y1="93863" x2="77851" y2="91632"/>
                            <a14:foregroundMark x1="82810" y1="87866" x2="82314" y2="94979"/>
                            <a14:foregroundMark x1="82314" y1="94979" x2="72727" y2="96513"/>
                            <a14:foregroundMark x1="72727" y1="96513" x2="63471" y2="95955"/>
                            <a14:foregroundMark x1="63471" y1="95955" x2="48926" y2="87866"/>
                            <a14:foregroundMark x1="48926" y1="87866" x2="37686" y2="85914"/>
                            <a14:foregroundMark x1="37686" y1="85914" x2="29587" y2="87448"/>
                            <a14:foregroundMark x1="29587" y1="87448" x2="34215" y2="93584"/>
                            <a14:foregroundMark x1="34215" y1="93584" x2="24628" y2="95537"/>
                            <a14:foregroundMark x1="24628" y1="95537" x2="17686" y2="91632"/>
                            <a14:foregroundMark x1="17686" y1="91632" x2="22479" y2="85635"/>
                            <a14:foregroundMark x1="22479" y1="85635" x2="19174" y2="71409"/>
                            <a14:foregroundMark x1="19174" y1="71409" x2="16364" y2="65272"/>
                            <a14:foregroundMark x1="35372" y1="96513" x2="35372" y2="96513"/>
                            <a14:foregroundMark x1="35372" y1="96513" x2="35372" y2="96513"/>
                            <a14:foregroundMark x1="35372" y1="96513" x2="35372" y2="96513"/>
                            <a14:foregroundMark x1="38182" y1="81311" x2="38182" y2="81311"/>
                            <a14:foregroundMark x1="38182" y1="81311" x2="38182" y2="81311"/>
                            <a14:foregroundMark x1="38182" y1="81311" x2="38182" y2="81311"/>
                            <a14:foregroundMark x1="28099" y1="69735" x2="28099" y2="69735"/>
                            <a14:foregroundMark x1="28760" y1="70851" x2="33223" y2="77824"/>
                            <a14:foregroundMark x1="33223" y1="77824" x2="43471" y2="80753"/>
                            <a14:foregroundMark x1="43471" y1="80753" x2="51405" y2="78382"/>
                            <a14:foregroundMark x1="51405" y1="78382" x2="46281" y2="69874"/>
                            <a14:foregroundMark x1="46281" y1="69874" x2="37355" y2="68619"/>
                            <a14:foregroundMark x1="37355" y1="68619" x2="35207" y2="78661"/>
                            <a14:foregroundMark x1="35207" y1="78661" x2="42149" y2="85635"/>
                            <a14:foregroundMark x1="42149" y1="85635" x2="50083" y2="82008"/>
                            <a14:foregroundMark x1="50083" y1="82008" x2="55041" y2="74198"/>
                            <a14:foregroundMark x1="55041" y1="74198" x2="46281" y2="66248"/>
                            <a14:foregroundMark x1="46281" y1="66248" x2="38512" y2="70293"/>
                            <a14:foregroundMark x1="38512" y1="70293" x2="37686" y2="77964"/>
                            <a14:foregroundMark x1="37686" y1="77964" x2="42479" y2="85077"/>
                            <a14:foregroundMark x1="42479" y1="85077" x2="50413" y2="87866"/>
                            <a14:foregroundMark x1="50413" y1="87866" x2="60165" y2="78661"/>
                            <a14:foregroundMark x1="60165" y1="78661" x2="55207" y2="70990"/>
                            <a14:foregroundMark x1="55207" y1="70990" x2="44628" y2="82985"/>
                            <a14:foregroundMark x1="44628" y1="82985" x2="46777" y2="90934"/>
                            <a14:foregroundMark x1="46777" y1="90934" x2="53058" y2="82148"/>
                            <a14:foregroundMark x1="53058" y1="82148" x2="61157" y2="85216"/>
                            <a14:foregroundMark x1="61157" y1="85216" x2="61653" y2="85077"/>
                            <a14:foregroundMark x1="66281" y1="82008" x2="64793" y2="89958"/>
                            <a14:foregroundMark x1="64793" y1="89958" x2="69917" y2="83961"/>
                            <a14:foregroundMark x1="69917" y1="83961" x2="61322" y2="89679"/>
                            <a14:foregroundMark x1="61322" y1="89679" x2="68430" y2="93584"/>
                            <a14:foregroundMark x1="68430" y1="93584" x2="76198" y2="81311"/>
                            <a14:foregroundMark x1="76198" y1="81311" x2="73388" y2="74756"/>
                            <a14:foregroundMark x1="73388" y1="74756" x2="66446" y2="80614"/>
                            <a14:foregroundMark x1="66446" y1="80614" x2="69256" y2="88563"/>
                            <a14:foregroundMark x1="69256" y1="88563" x2="67273" y2="77824"/>
                            <a14:foregroundMark x1="67273" y1="77824" x2="65455" y2="77964"/>
                            <a14:foregroundMark x1="79504" y1="92748" x2="81488" y2="96513"/>
                            <a14:foregroundMark x1="82810" y1="97490" x2="85124" y2="95955"/>
                            <a14:foregroundMark x1="39835" y1="96932" x2="39835" y2="96932"/>
                            <a14:foregroundMark x1="39835" y1="96932" x2="39835" y2="96932"/>
                            <a14:foregroundMark x1="39835" y1="96932" x2="39835" y2="96932"/>
                            <a14:foregroundMark x1="32562" y1="80614" x2="32562" y2="80614"/>
                            <a14:foregroundMark x1="32562" y1="80614" x2="32562" y2="80614"/>
                            <a14:foregroundMark x1="32562" y1="80614" x2="32562" y2="80614"/>
                            <a14:foregroundMark x1="2975" y1="64575" x2="2975" y2="64575"/>
                            <a14:foregroundMark x1="2975" y1="64575" x2="2975" y2="64575"/>
                            <a14:foregroundMark x1="74050" y1="99582" x2="81983" y2="97350"/>
                            <a14:foregroundMark x1="81983" y1="97350" x2="88264" y2="92608"/>
                            <a14:foregroundMark x1="88264" y1="92608" x2="83967" y2="86471"/>
                            <a14:foregroundMark x1="83967" y1="86471" x2="80992" y2="84100"/>
                            <a14:foregroundMark x1="80826" y1="92887" x2="80826" y2="92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649" y="3711660"/>
                <a:ext cx="578674" cy="685800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3D5E21BB-5441-4EC4-8E10-F1A2163EE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963" y="2546955"/>
                <a:ext cx="2732694" cy="2165660"/>
              </a:xfrm>
              <a:prstGeom prst="rect">
                <a:avLst/>
              </a:prstGeom>
            </p:spPr>
          </p:pic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B61EE581-227F-4BC9-A62C-51991C6E8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686" y="2783886"/>
                <a:ext cx="685800" cy="685800"/>
              </a:xfrm>
              <a:prstGeom prst="rect">
                <a:avLst/>
              </a:prstGeom>
            </p:spPr>
          </p:pic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27D2EFCB-CC81-4693-A5CF-B35C771CF2E3}"/>
                </a:ext>
              </a:extLst>
            </p:cNvPr>
            <p:cNvGrpSpPr/>
            <p:nvPr/>
          </p:nvGrpSpPr>
          <p:grpSpPr>
            <a:xfrm>
              <a:off x="3105083" y="519201"/>
              <a:ext cx="3194874" cy="1556815"/>
              <a:chOff x="3105083" y="519201"/>
              <a:chExt cx="3194874" cy="1556815"/>
            </a:xfrm>
          </p:grpSpPr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E8147DA8-C8F0-4C93-96E9-5DF97F76A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328" l="10000" r="90000">
                            <a14:foregroundMark x1="49180" y1="10000" x2="49180" y2="10000"/>
                            <a14:foregroundMark x1="50984" y1="74918" x2="50984" y2="74918"/>
                            <a14:foregroundMark x1="45246" y1="70000" x2="53115" y2="86721"/>
                            <a14:foregroundMark x1="53115" y1="86721" x2="55410" y2="77213"/>
                            <a14:foregroundMark x1="55410" y1="77213" x2="42295" y2="80000"/>
                            <a14:foregroundMark x1="48689" y1="83443" x2="52623" y2="89180"/>
                            <a14:foregroundMark x1="48033" y1="86066" x2="48689" y2="90000"/>
                            <a14:foregroundMark x1="48689" y1="90328" x2="51148" y2="90000"/>
                            <a14:foregroundMark x1="56721" y1="89836" x2="69180" y2="86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142" y="519201"/>
                <a:ext cx="1556815" cy="1556815"/>
              </a:xfrm>
              <a:prstGeom prst="rect">
                <a:avLst/>
              </a:prstGeom>
            </p:spPr>
          </p:pic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B83D69B6-6555-4B85-A1C2-82D13B897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083" y="571196"/>
                <a:ext cx="1064856" cy="1353343"/>
              </a:xfrm>
              <a:prstGeom prst="rect">
                <a:avLst/>
              </a:prstGeom>
            </p:spPr>
          </p:pic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EE68E8A-277B-4C29-A56C-906F3AB1CBD9}"/>
                </a:ext>
              </a:extLst>
            </p:cNvPr>
            <p:cNvGrpSpPr/>
            <p:nvPr/>
          </p:nvGrpSpPr>
          <p:grpSpPr>
            <a:xfrm>
              <a:off x="2527054" y="2007502"/>
              <a:ext cx="3863003" cy="2365910"/>
              <a:chOff x="2527054" y="2034136"/>
              <a:chExt cx="3863003" cy="2365910"/>
            </a:xfrm>
          </p:grpSpPr>
          <p:sp>
            <p:nvSpPr>
              <p:cNvPr id="64" name="箭头: 下 63">
                <a:extLst>
                  <a:ext uri="{FF2B5EF4-FFF2-40B4-BE49-F238E27FC236}">
                    <a16:creationId xmlns:a16="http://schemas.microsoft.com/office/drawing/2014/main" id="{679AEEB9-9F41-405C-9197-2824BF7C698E}"/>
                  </a:ext>
                </a:extLst>
              </p:cNvPr>
              <p:cNvSpPr/>
              <p:nvPr/>
            </p:nvSpPr>
            <p:spPr>
              <a:xfrm>
                <a:off x="5980482" y="2332567"/>
                <a:ext cx="409575" cy="2067479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8BB6CCF-C62C-4D6D-8ED2-76C78531DFE9}"/>
                  </a:ext>
                </a:extLst>
              </p:cNvPr>
              <p:cNvSpPr/>
              <p:nvPr/>
            </p:nvSpPr>
            <p:spPr>
              <a:xfrm>
                <a:off x="2556181" y="2034136"/>
                <a:ext cx="3817398" cy="3012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6" name="箭头: 下 65">
                <a:extLst>
                  <a:ext uri="{FF2B5EF4-FFF2-40B4-BE49-F238E27FC236}">
                    <a16:creationId xmlns:a16="http://schemas.microsoft.com/office/drawing/2014/main" id="{60902D6D-B13F-4F30-B6BE-9FAA402B5BD8}"/>
                  </a:ext>
                </a:extLst>
              </p:cNvPr>
              <p:cNvSpPr/>
              <p:nvPr/>
            </p:nvSpPr>
            <p:spPr>
              <a:xfrm>
                <a:off x="515528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7" name="箭头: 下 66">
                <a:extLst>
                  <a:ext uri="{FF2B5EF4-FFF2-40B4-BE49-F238E27FC236}">
                    <a16:creationId xmlns:a16="http://schemas.microsoft.com/office/drawing/2014/main" id="{465394DB-163B-428D-BB4A-9DC486C504A4}"/>
                  </a:ext>
                </a:extLst>
              </p:cNvPr>
              <p:cNvSpPr/>
              <p:nvPr/>
            </p:nvSpPr>
            <p:spPr>
              <a:xfrm>
                <a:off x="424961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8" name="箭头: 下 67">
                <a:extLst>
                  <a:ext uri="{FF2B5EF4-FFF2-40B4-BE49-F238E27FC236}">
                    <a16:creationId xmlns:a16="http://schemas.microsoft.com/office/drawing/2014/main" id="{D6CBC9FB-20B2-4DF0-A918-09A0555B5465}"/>
                  </a:ext>
                </a:extLst>
              </p:cNvPr>
              <p:cNvSpPr/>
              <p:nvPr/>
            </p:nvSpPr>
            <p:spPr>
              <a:xfrm>
                <a:off x="252705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9" name="箭头: 下 68">
                <a:extLst>
                  <a:ext uri="{FF2B5EF4-FFF2-40B4-BE49-F238E27FC236}">
                    <a16:creationId xmlns:a16="http://schemas.microsoft.com/office/drawing/2014/main" id="{B970F5D4-AB39-4B68-B0BC-C0A9A788B637}"/>
                  </a:ext>
                </a:extLst>
              </p:cNvPr>
              <p:cNvSpPr/>
              <p:nvPr/>
            </p:nvSpPr>
            <p:spPr>
              <a:xfrm>
                <a:off x="338833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058804-0396-4306-814A-86EE173B7B8F}"/>
              </a:ext>
            </a:extLst>
          </p:cNvPr>
          <p:cNvCxnSpPr>
            <a:cxnSpLocks/>
          </p:cNvCxnSpPr>
          <p:nvPr/>
        </p:nvCxnSpPr>
        <p:spPr>
          <a:xfrm flipV="1">
            <a:off x="7514001" y="2513963"/>
            <a:ext cx="0" cy="730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3E81118-7394-42BE-AED8-FB0CEF037B1A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7514001" y="3690047"/>
            <a:ext cx="1" cy="60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0AFFFBD7-1A09-4361-B9A5-91B3EB3162E7}"/>
              </a:ext>
            </a:extLst>
          </p:cNvPr>
          <p:cNvSpPr txBox="1"/>
          <p:nvPr/>
        </p:nvSpPr>
        <p:spPr>
          <a:xfrm>
            <a:off x="6947693" y="3351493"/>
            <a:ext cx="1132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zh-CN" altLang="en-US" dirty="0"/>
              <a:t>承上启下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9CAED26-AF2D-4C54-814B-31BDB857AA43}"/>
              </a:ext>
            </a:extLst>
          </p:cNvPr>
          <p:cNvCxnSpPr>
            <a:cxnSpLocks/>
          </p:cNvCxnSpPr>
          <p:nvPr/>
        </p:nvCxnSpPr>
        <p:spPr>
          <a:xfrm>
            <a:off x="6711300" y="4347708"/>
            <a:ext cx="485267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66F1923-F74C-4B12-AF5B-8B0742DB8FA5}"/>
              </a:ext>
            </a:extLst>
          </p:cNvPr>
          <p:cNvCxnSpPr>
            <a:cxnSpLocks/>
          </p:cNvCxnSpPr>
          <p:nvPr/>
        </p:nvCxnSpPr>
        <p:spPr>
          <a:xfrm>
            <a:off x="6711300" y="5461995"/>
            <a:ext cx="485267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34C73A5-58EA-402B-B803-3989A5D2FF73}"/>
              </a:ext>
            </a:extLst>
          </p:cNvPr>
          <p:cNvCxnSpPr>
            <a:cxnSpLocks/>
          </p:cNvCxnSpPr>
          <p:nvPr/>
        </p:nvCxnSpPr>
        <p:spPr>
          <a:xfrm flipV="1">
            <a:off x="7521189" y="4383055"/>
            <a:ext cx="0" cy="351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0653A1E-8921-41B8-8FBE-9A7ECEADFB0A}"/>
              </a:ext>
            </a:extLst>
          </p:cNvPr>
          <p:cNvCxnSpPr>
            <a:cxnSpLocks/>
          </p:cNvCxnSpPr>
          <p:nvPr/>
        </p:nvCxnSpPr>
        <p:spPr>
          <a:xfrm>
            <a:off x="7521189" y="5101939"/>
            <a:ext cx="0" cy="329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1A7B6E3C-01E3-4E2C-968D-59A28E073F7A}"/>
              </a:ext>
            </a:extLst>
          </p:cNvPr>
          <p:cNvSpPr txBox="1"/>
          <p:nvPr/>
        </p:nvSpPr>
        <p:spPr>
          <a:xfrm>
            <a:off x="6954881" y="4748972"/>
            <a:ext cx="1132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zh-CN" altLang="en-US" dirty="0"/>
              <a:t>承上启下</a:t>
            </a:r>
          </a:p>
        </p:txBody>
      </p:sp>
    </p:spTree>
    <p:extLst>
      <p:ext uri="{BB962C8B-B14F-4D97-AF65-F5344CB8AC3E}">
        <p14:creationId xmlns:p14="http://schemas.microsoft.com/office/powerpoint/2010/main" val="254883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OS</a:t>
            </a:r>
            <a:r>
              <a:rPr lang="zh-CN" altLang="en-US" dirty="0"/>
              <a:t>实现了对计算机资源的抽象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将具体的计算机硬件资源抽象成软件资源，</a:t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方便用户使用和扩展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开放了简单的访问方式，隐藏了实现细节</a:t>
            </a:r>
            <a:endParaRPr lang="en-US" altLang="zh-CN" sz="20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举例：使用浏览器进行搜索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操作系统有哪些功能？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7D6F215-FA4B-4025-A09A-0A28639EE4C1}"/>
              </a:ext>
            </a:extLst>
          </p:cNvPr>
          <p:cNvGrpSpPr>
            <a:grpSpLocks noChangeAspect="1"/>
          </p:cNvGrpSpPr>
          <p:nvPr/>
        </p:nvGrpSpPr>
        <p:grpSpPr>
          <a:xfrm>
            <a:off x="7973936" y="1347900"/>
            <a:ext cx="3373515" cy="4569031"/>
            <a:chOff x="2211963" y="519201"/>
            <a:chExt cx="4454948" cy="603370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617D62A-9E8E-4A87-8BE5-F4CC5F6CF550}"/>
                </a:ext>
              </a:extLst>
            </p:cNvPr>
            <p:cNvSpPr/>
            <p:nvPr/>
          </p:nvSpPr>
          <p:spPr>
            <a:xfrm>
              <a:off x="2387141" y="5989654"/>
              <a:ext cx="4279770" cy="56325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计算机硬件（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CPU/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键盘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鼠标）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03F5F36-D789-458D-A2F5-C7BBA216C3F7}"/>
                </a:ext>
              </a:extLst>
            </p:cNvPr>
            <p:cNvGrpSpPr/>
            <p:nvPr/>
          </p:nvGrpSpPr>
          <p:grpSpPr>
            <a:xfrm>
              <a:off x="2387142" y="4544996"/>
              <a:ext cx="4279769" cy="1366887"/>
              <a:chOff x="2387142" y="4544996"/>
              <a:chExt cx="4279769" cy="136688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468D1D2-6D33-4ADC-860C-3B18A580A4FE}"/>
                  </a:ext>
                </a:extLst>
              </p:cNvPr>
              <p:cNvSpPr/>
              <p:nvPr/>
            </p:nvSpPr>
            <p:spPr>
              <a:xfrm>
                <a:off x="2387142" y="4544996"/>
                <a:ext cx="4279769" cy="136688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61AC9CFC-47F1-451D-BE9B-13F2372919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2220" y="4601308"/>
                <a:ext cx="731827" cy="731827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562614C-6032-4F0F-AF28-A932490EF1F2}"/>
                </a:ext>
              </a:extLst>
            </p:cNvPr>
            <p:cNvGrpSpPr/>
            <p:nvPr/>
          </p:nvGrpSpPr>
          <p:grpSpPr>
            <a:xfrm>
              <a:off x="2493445" y="5397945"/>
              <a:ext cx="4077894" cy="452095"/>
              <a:chOff x="2511201" y="5371311"/>
              <a:chExt cx="4077894" cy="452095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B94AFB7-4BF5-426B-AB16-93F920934672}"/>
                  </a:ext>
                </a:extLst>
              </p:cNvPr>
              <p:cNvSpPr/>
              <p:nvPr/>
            </p:nvSpPr>
            <p:spPr>
              <a:xfrm>
                <a:off x="2511201" y="5371311"/>
                <a:ext cx="1041863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系统调用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FEDC52C-AA7F-4966-8B1E-5103C9B7E772}"/>
                  </a:ext>
                </a:extLst>
              </p:cNvPr>
              <p:cNvSpPr/>
              <p:nvPr/>
            </p:nvSpPr>
            <p:spPr>
              <a:xfrm>
                <a:off x="4054270" y="5371311"/>
                <a:ext cx="939636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命令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92A00F2-700D-4734-8234-149C80D3969B}"/>
                  </a:ext>
                </a:extLst>
              </p:cNvPr>
              <p:cNvSpPr/>
              <p:nvPr/>
            </p:nvSpPr>
            <p:spPr>
              <a:xfrm>
                <a:off x="5521550" y="5371311"/>
                <a:ext cx="1067545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图形</a:t>
                </a:r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窗口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8AE5D34-901F-4AB9-9D64-0B2F9DD57311}"/>
                </a:ext>
              </a:extLst>
            </p:cNvPr>
            <p:cNvGrpSpPr/>
            <p:nvPr/>
          </p:nvGrpSpPr>
          <p:grpSpPr>
            <a:xfrm>
              <a:off x="2211963" y="2546955"/>
              <a:ext cx="3460523" cy="2165660"/>
              <a:chOff x="2211963" y="2546955"/>
              <a:chExt cx="3460523" cy="2165660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C7892DBB-98BC-4EBF-B15D-ED09F327F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487" b="99582" l="2810" r="95372">
                            <a14:foregroundMark x1="8099" y1="64156" x2="8099" y2="64156"/>
                            <a14:foregroundMark x1="10744" y1="56485" x2="5455" y2="63598"/>
                            <a14:foregroundMark x1="5455" y1="63598" x2="15702" y2="64435"/>
                            <a14:foregroundMark x1="15702" y1="64435" x2="17851" y2="56485"/>
                            <a14:foregroundMark x1="17851" y1="56485" x2="22479" y2="65411"/>
                            <a14:foregroundMark x1="22479" y1="65411" x2="20826" y2="57601"/>
                            <a14:foregroundMark x1="20826" y1="57601" x2="12066" y2="60530"/>
                            <a14:foregroundMark x1="12066" y1="60530" x2="13554" y2="67922"/>
                            <a14:foregroundMark x1="13554" y1="67922" x2="27438" y2="87448"/>
                            <a14:foregroundMark x1="27438" y1="87448" x2="22810" y2="94003"/>
                            <a14:foregroundMark x1="22810" y1="94003" x2="31405" y2="92329"/>
                            <a14:foregroundMark x1="31405" y1="92329" x2="21488" y2="90516"/>
                            <a14:foregroundMark x1="21488" y1="90516" x2="31240" y2="92608"/>
                            <a14:foregroundMark x1="31240" y1="92608" x2="59835" y2="91771"/>
                            <a14:foregroundMark x1="59835" y1="91771" x2="73223" y2="92190"/>
                            <a14:foregroundMark x1="73223" y1="92190" x2="78182" y2="79358"/>
                            <a14:foregroundMark x1="78182" y1="79358" x2="75372" y2="86890"/>
                            <a14:foregroundMark x1="75372" y1="86890" x2="77190" y2="78940"/>
                            <a14:foregroundMark x1="77190" y1="78940" x2="77686" y2="89400"/>
                            <a14:foregroundMark x1="77686" y1="89400" x2="76033" y2="68619"/>
                            <a14:foregroundMark x1="76033" y1="68619" x2="50744" y2="73361"/>
                            <a14:foregroundMark x1="50744" y1="73361" x2="60826" y2="74198"/>
                            <a14:foregroundMark x1="60826" y1="74198" x2="75868" y2="64714"/>
                            <a14:foregroundMark x1="75868" y1="64714" x2="78347" y2="52999"/>
                            <a14:foregroundMark x1="78347" y1="52999" x2="69091" y2="48815"/>
                            <a14:foregroundMark x1="69091" y1="48815" x2="59504" y2="55370"/>
                            <a14:foregroundMark x1="59504" y1="55370" x2="55702" y2="66667"/>
                            <a14:foregroundMark x1="55702" y1="66667" x2="62314" y2="61785"/>
                            <a14:foregroundMark x1="62314" y1="61785" x2="61322" y2="45188"/>
                            <a14:foregroundMark x1="61322" y1="45188" x2="51736" y2="35565"/>
                            <a14:foregroundMark x1="51736" y1="35565" x2="47934" y2="45049"/>
                            <a14:foregroundMark x1="47934" y1="45049" x2="58017" y2="41144"/>
                            <a14:foregroundMark x1="58017" y1="41144" x2="56364" y2="29568"/>
                            <a14:foregroundMark x1="56364" y1="29568" x2="46446" y2="26360"/>
                            <a14:foregroundMark x1="46446" y1="26360" x2="36198" y2="36262"/>
                            <a14:foregroundMark x1="36198" y1="36262" x2="38017" y2="47838"/>
                            <a14:foregroundMark x1="38017" y1="47838" x2="46281" y2="47141"/>
                            <a14:foregroundMark x1="46281" y1="47141" x2="51736" y2="33752"/>
                            <a14:foregroundMark x1="51736" y1="33752" x2="47603" y2="21897"/>
                            <a14:foregroundMark x1="47603" y1="21897" x2="38678" y2="19944"/>
                            <a14:foregroundMark x1="38678" y1="19944" x2="30083" y2="27336"/>
                            <a14:foregroundMark x1="30083" y1="27336" x2="29256" y2="41423"/>
                            <a14:foregroundMark x1="29256" y1="41423" x2="37355" y2="54533"/>
                            <a14:foregroundMark x1="37355" y1="54533" x2="50413" y2="58856"/>
                            <a14:foregroundMark x1="50413" y1="58856" x2="60331" y2="52580"/>
                            <a14:foregroundMark x1="60331" y1="52580" x2="64132" y2="39052"/>
                            <a14:foregroundMark x1="64132" y1="39052" x2="61653" y2="25244"/>
                            <a14:foregroundMark x1="61653" y1="25244" x2="49421" y2="26360"/>
                            <a14:foregroundMark x1="49421" y1="26360" x2="37521" y2="38494"/>
                            <a14:foregroundMark x1="37521" y1="38494" x2="34380" y2="51743"/>
                            <a14:foregroundMark x1="34380" y1="51743" x2="41322" y2="58856"/>
                            <a14:foregroundMark x1="41322" y1="58856" x2="52562" y2="55509"/>
                            <a14:foregroundMark x1="52562" y1="55509" x2="64793" y2="39609"/>
                            <a14:foregroundMark x1="64793" y1="39609" x2="64463" y2="23710"/>
                            <a14:foregroundMark x1="64463" y1="23710" x2="51901" y2="15900"/>
                            <a14:foregroundMark x1="51901" y1="15900" x2="30909" y2="20781"/>
                            <a14:foregroundMark x1="30909" y1="20781" x2="17025" y2="35286"/>
                            <a14:foregroundMark x1="17025" y1="35286" x2="20826" y2="48954"/>
                            <a14:foregroundMark x1="20826" y1="48954" x2="40165" y2="54812"/>
                            <a14:foregroundMark x1="40165" y1="54812" x2="65620" y2="48117"/>
                            <a14:foregroundMark x1="65620" y1="48117" x2="68595" y2="34449"/>
                            <a14:foregroundMark x1="68595" y1="34449" x2="55372" y2="24686"/>
                            <a14:foregroundMark x1="55372" y1="24686" x2="47107" y2="26639"/>
                            <a14:foregroundMark x1="47107" y1="26639" x2="43306" y2="38912"/>
                            <a14:foregroundMark x1="43306" y1="38912" x2="48264" y2="52162"/>
                            <a14:foregroundMark x1="48264" y1="52162" x2="59174" y2="53696"/>
                            <a14:foregroundMark x1="59174" y1="53696" x2="68099" y2="41004"/>
                            <a14:foregroundMark x1="68099" y1="41004" x2="66777" y2="25523"/>
                            <a14:foregroundMark x1="66777" y1="25523" x2="63636" y2="18968"/>
                            <a14:foregroundMark x1="63636" y1="18968" x2="53554" y2="25941"/>
                            <a14:foregroundMark x1="53554" y1="25941" x2="53554" y2="36541"/>
                            <a14:foregroundMark x1="53554" y1="36541" x2="62314" y2="40865"/>
                            <a14:foregroundMark x1="62314" y1="40865" x2="71736" y2="32775"/>
                            <a14:foregroundMark x1="71736" y1="32775" x2="69917" y2="18689"/>
                            <a14:foregroundMark x1="69917" y1="18689" x2="61157" y2="10321"/>
                            <a14:foregroundMark x1="61157" y1="10321" x2="47603" y2="10321"/>
                            <a14:foregroundMark x1="47603" y1="10321" x2="41157" y2="17015"/>
                            <a14:foregroundMark x1="41157" y1="17015" x2="45289" y2="28870"/>
                            <a14:foregroundMark x1="45289" y1="28870" x2="57025" y2="31102"/>
                            <a14:foregroundMark x1="57025" y1="31102" x2="62479" y2="21199"/>
                            <a14:foregroundMark x1="62479" y1="21199" x2="56364" y2="9623"/>
                            <a14:foregroundMark x1="56364" y1="9623" x2="44463" y2="6276"/>
                            <a14:foregroundMark x1="44463" y1="6276" x2="37851" y2="11018"/>
                            <a14:foregroundMark x1="37851" y1="11018" x2="36694" y2="20642"/>
                            <a14:foregroundMark x1="36694" y1="20642" x2="41653" y2="29428"/>
                            <a14:foregroundMark x1="41653" y1="29428" x2="53884" y2="30126"/>
                            <a14:foregroundMark x1="53884" y1="30126" x2="67107" y2="19805"/>
                            <a14:foregroundMark x1="67107" y1="19805" x2="61818" y2="11018"/>
                            <a14:foregroundMark x1="61818" y1="11018" x2="37025" y2="10879"/>
                            <a14:foregroundMark x1="37025" y1="10879" x2="16364" y2="23431"/>
                            <a14:foregroundMark x1="16364" y1="23431" x2="18678" y2="38773"/>
                            <a14:foregroundMark x1="18678" y1="38773" x2="62479" y2="65690"/>
                            <a14:foregroundMark x1="62479" y1="65690" x2="77025" y2="57462"/>
                            <a14:foregroundMark x1="77025" y1="57462" x2="80826" y2="45328"/>
                            <a14:foregroundMark x1="80826" y1="45328" x2="84463" y2="64854"/>
                            <a14:foregroundMark x1="84463" y1="64854" x2="91570" y2="60112"/>
                            <a14:foregroundMark x1="91570" y1="60112" x2="87934" y2="46025"/>
                            <a14:foregroundMark x1="87934" y1="46025" x2="96694" y2="72385"/>
                            <a14:foregroundMark x1="96694" y1="72385" x2="86942" y2="64575"/>
                            <a14:foregroundMark x1="86942" y1="64575" x2="90579" y2="71688"/>
                            <a14:foregroundMark x1="90579" y1="71688" x2="81322" y2="63319"/>
                            <a14:foregroundMark x1="81322" y1="63319" x2="71074" y2="57880"/>
                            <a14:foregroundMark x1="71074" y1="57880" x2="59504" y2="56904"/>
                            <a14:foregroundMark x1="59504" y1="56904" x2="54050" y2="68340"/>
                            <a14:foregroundMark x1="54050" y1="68340" x2="52231" y2="83403"/>
                            <a14:foregroundMark x1="52231" y1="83403" x2="37190" y2="57741"/>
                            <a14:foregroundMark x1="37190" y1="57741" x2="31570" y2="71269"/>
                            <a14:foregroundMark x1="31570" y1="71269" x2="30579" y2="47141"/>
                            <a14:foregroundMark x1="30579" y1="47141" x2="41818" y2="63459"/>
                            <a14:foregroundMark x1="41818" y1="63459" x2="65289" y2="51604"/>
                            <a14:foregroundMark x1="65289" y1="51604" x2="47107" y2="42259"/>
                            <a14:foregroundMark x1="47107" y1="42259" x2="37521" y2="63319"/>
                            <a14:foregroundMark x1="37521" y1="63319" x2="48926" y2="74198"/>
                            <a14:foregroundMark x1="48926" y1="74198" x2="55041" y2="49651"/>
                            <a14:foregroundMark x1="55041" y1="49651" x2="49256" y2="42259"/>
                            <a14:foregroundMark x1="49256" y1="42259" x2="50248" y2="70293"/>
                            <a14:foregroundMark x1="50248" y1="70293" x2="67273" y2="74616"/>
                            <a14:foregroundMark x1="67273" y1="74616" x2="67273" y2="45746"/>
                            <a14:foregroundMark x1="67273" y1="45746" x2="32562" y2="36541"/>
                            <a14:foregroundMark x1="32562" y1="36541" x2="19504" y2="53556"/>
                            <a14:foregroundMark x1="19504" y1="53556" x2="16860" y2="65411"/>
                            <a14:foregroundMark x1="16860" y1="65411" x2="9256" y2="61925"/>
                            <a14:foregroundMark x1="9256" y1="61925" x2="4463" y2="67922"/>
                            <a14:foregroundMark x1="4463" y1="67922" x2="21653" y2="18550"/>
                            <a14:foregroundMark x1="21653" y1="18550" x2="36198" y2="8508"/>
                            <a14:foregroundMark x1="36198" y1="8508" x2="45785" y2="7671"/>
                            <a14:foregroundMark x1="45785" y1="7671" x2="58512" y2="9763"/>
                            <a14:foregroundMark x1="58512" y1="9763" x2="60992" y2="18410"/>
                            <a14:foregroundMark x1="60992" y1="18410" x2="53058" y2="51464"/>
                            <a14:foregroundMark x1="37355" y1="27197" x2="37355" y2="27197"/>
                            <a14:foregroundMark x1="37355" y1="27197" x2="37355" y2="27197"/>
                            <a14:foregroundMark x1="48099" y1="3487" x2="48099" y2="3487"/>
                            <a14:foregroundMark x1="48099" y1="3487" x2="48099" y2="3487"/>
                            <a14:foregroundMark x1="95537" y1="63459" x2="95537" y2="63459"/>
                            <a14:foregroundMark x1="95537" y1="63459" x2="95537" y2="63459"/>
                            <a14:foregroundMark x1="36694" y1="27476" x2="36694" y2="27476"/>
                            <a14:foregroundMark x1="36694" y1="27476" x2="36694" y2="27476"/>
                            <a14:foregroundMark x1="63140" y1="82706" x2="63140" y2="82706"/>
                            <a14:foregroundMark x1="63140" y1="82706" x2="63140" y2="82706"/>
                            <a14:foregroundMark x1="80000" y1="92329" x2="80000" y2="92329"/>
                            <a14:foregroundMark x1="80000" y1="92329" x2="80000" y2="92329"/>
                            <a14:foregroundMark x1="80496" y1="91771" x2="80496" y2="91771"/>
                            <a14:foregroundMark x1="80496" y1="91771" x2="80496" y2="91771"/>
                            <a14:foregroundMark x1="69421" y1="93863" x2="78843" y2="93863"/>
                            <a14:foregroundMark x1="78843" y1="93863" x2="77851" y2="91632"/>
                            <a14:foregroundMark x1="82810" y1="87866" x2="82314" y2="94979"/>
                            <a14:foregroundMark x1="82314" y1="94979" x2="72727" y2="96513"/>
                            <a14:foregroundMark x1="72727" y1="96513" x2="63471" y2="95955"/>
                            <a14:foregroundMark x1="63471" y1="95955" x2="48926" y2="87866"/>
                            <a14:foregroundMark x1="48926" y1="87866" x2="37686" y2="85914"/>
                            <a14:foregroundMark x1="37686" y1="85914" x2="29587" y2="87448"/>
                            <a14:foregroundMark x1="29587" y1="87448" x2="34215" y2="93584"/>
                            <a14:foregroundMark x1="34215" y1="93584" x2="24628" y2="95537"/>
                            <a14:foregroundMark x1="24628" y1="95537" x2="17686" y2="91632"/>
                            <a14:foregroundMark x1="17686" y1="91632" x2="22479" y2="85635"/>
                            <a14:foregroundMark x1="22479" y1="85635" x2="19174" y2="71409"/>
                            <a14:foregroundMark x1="19174" y1="71409" x2="16364" y2="65272"/>
                            <a14:foregroundMark x1="35372" y1="96513" x2="35372" y2="96513"/>
                            <a14:foregroundMark x1="35372" y1="96513" x2="35372" y2="96513"/>
                            <a14:foregroundMark x1="35372" y1="96513" x2="35372" y2="96513"/>
                            <a14:foregroundMark x1="38182" y1="81311" x2="38182" y2="81311"/>
                            <a14:foregroundMark x1="38182" y1="81311" x2="38182" y2="81311"/>
                            <a14:foregroundMark x1="38182" y1="81311" x2="38182" y2="81311"/>
                            <a14:foregroundMark x1="28099" y1="69735" x2="28099" y2="69735"/>
                            <a14:foregroundMark x1="28760" y1="70851" x2="33223" y2="77824"/>
                            <a14:foregroundMark x1="33223" y1="77824" x2="43471" y2="80753"/>
                            <a14:foregroundMark x1="43471" y1="80753" x2="51405" y2="78382"/>
                            <a14:foregroundMark x1="51405" y1="78382" x2="46281" y2="69874"/>
                            <a14:foregroundMark x1="46281" y1="69874" x2="37355" y2="68619"/>
                            <a14:foregroundMark x1="37355" y1="68619" x2="35207" y2="78661"/>
                            <a14:foregroundMark x1="35207" y1="78661" x2="42149" y2="85635"/>
                            <a14:foregroundMark x1="42149" y1="85635" x2="50083" y2="82008"/>
                            <a14:foregroundMark x1="50083" y1="82008" x2="55041" y2="74198"/>
                            <a14:foregroundMark x1="55041" y1="74198" x2="46281" y2="66248"/>
                            <a14:foregroundMark x1="46281" y1="66248" x2="38512" y2="70293"/>
                            <a14:foregroundMark x1="38512" y1="70293" x2="37686" y2="77964"/>
                            <a14:foregroundMark x1="37686" y1="77964" x2="42479" y2="85077"/>
                            <a14:foregroundMark x1="42479" y1="85077" x2="50413" y2="87866"/>
                            <a14:foregroundMark x1="50413" y1="87866" x2="60165" y2="78661"/>
                            <a14:foregroundMark x1="60165" y1="78661" x2="55207" y2="70990"/>
                            <a14:foregroundMark x1="55207" y1="70990" x2="44628" y2="82985"/>
                            <a14:foregroundMark x1="44628" y1="82985" x2="46777" y2="90934"/>
                            <a14:foregroundMark x1="46777" y1="90934" x2="53058" y2="82148"/>
                            <a14:foregroundMark x1="53058" y1="82148" x2="61157" y2="85216"/>
                            <a14:foregroundMark x1="61157" y1="85216" x2="61653" y2="85077"/>
                            <a14:foregroundMark x1="66281" y1="82008" x2="64793" y2="89958"/>
                            <a14:foregroundMark x1="64793" y1="89958" x2="69917" y2="83961"/>
                            <a14:foregroundMark x1="69917" y1="83961" x2="61322" y2="89679"/>
                            <a14:foregroundMark x1="61322" y1="89679" x2="68430" y2="93584"/>
                            <a14:foregroundMark x1="68430" y1="93584" x2="76198" y2="81311"/>
                            <a14:foregroundMark x1="76198" y1="81311" x2="73388" y2="74756"/>
                            <a14:foregroundMark x1="73388" y1="74756" x2="66446" y2="80614"/>
                            <a14:foregroundMark x1="66446" y1="80614" x2="69256" y2="88563"/>
                            <a14:foregroundMark x1="69256" y1="88563" x2="67273" y2="77824"/>
                            <a14:foregroundMark x1="67273" y1="77824" x2="65455" y2="77964"/>
                            <a14:foregroundMark x1="79504" y1="92748" x2="81488" y2="96513"/>
                            <a14:foregroundMark x1="82810" y1="97490" x2="85124" y2="95955"/>
                            <a14:foregroundMark x1="39835" y1="96932" x2="39835" y2="96932"/>
                            <a14:foregroundMark x1="39835" y1="96932" x2="39835" y2="96932"/>
                            <a14:foregroundMark x1="39835" y1="96932" x2="39835" y2="96932"/>
                            <a14:foregroundMark x1="32562" y1="80614" x2="32562" y2="80614"/>
                            <a14:foregroundMark x1="32562" y1="80614" x2="32562" y2="80614"/>
                            <a14:foregroundMark x1="32562" y1="80614" x2="32562" y2="80614"/>
                            <a14:foregroundMark x1="2975" y1="64575" x2="2975" y2="64575"/>
                            <a14:foregroundMark x1="2975" y1="64575" x2="2975" y2="64575"/>
                            <a14:foregroundMark x1="74050" y1="99582" x2="81983" y2="97350"/>
                            <a14:foregroundMark x1="81983" y1="97350" x2="88264" y2="92608"/>
                            <a14:foregroundMark x1="88264" y1="92608" x2="83967" y2="86471"/>
                            <a14:foregroundMark x1="83967" y1="86471" x2="80992" y2="84100"/>
                            <a14:foregroundMark x1="80826" y1="92887" x2="80826" y2="92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649" y="3711660"/>
                <a:ext cx="578674" cy="6858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BC69E55C-0CFC-485F-A9B8-DECFD3BC9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963" y="2546955"/>
                <a:ext cx="2732694" cy="2165660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6A0BCF6D-B66A-42D8-B0E2-95478DAC0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686" y="2783886"/>
                <a:ext cx="685800" cy="685800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CC682FA-7A9B-4C36-85D8-4037991125BB}"/>
                </a:ext>
              </a:extLst>
            </p:cNvPr>
            <p:cNvGrpSpPr/>
            <p:nvPr/>
          </p:nvGrpSpPr>
          <p:grpSpPr>
            <a:xfrm>
              <a:off x="3105083" y="519201"/>
              <a:ext cx="3194874" cy="1556815"/>
              <a:chOff x="3105083" y="519201"/>
              <a:chExt cx="3194874" cy="1556815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E2C408C9-5359-4478-9FFC-6A359FB32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328" l="10000" r="90000">
                            <a14:foregroundMark x1="49180" y1="10000" x2="49180" y2="10000"/>
                            <a14:foregroundMark x1="50984" y1="74918" x2="50984" y2="74918"/>
                            <a14:foregroundMark x1="45246" y1="70000" x2="53115" y2="86721"/>
                            <a14:foregroundMark x1="53115" y1="86721" x2="55410" y2="77213"/>
                            <a14:foregroundMark x1="55410" y1="77213" x2="42295" y2="80000"/>
                            <a14:foregroundMark x1="48689" y1="83443" x2="52623" y2="89180"/>
                            <a14:foregroundMark x1="48033" y1="86066" x2="48689" y2="90000"/>
                            <a14:foregroundMark x1="48689" y1="90328" x2="51148" y2="90000"/>
                            <a14:foregroundMark x1="56721" y1="89836" x2="69180" y2="86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142" y="519201"/>
                <a:ext cx="1556815" cy="1556815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E7FB1644-82B4-4554-BAB7-E4B16F23C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083" y="571196"/>
                <a:ext cx="1064856" cy="1353343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A248F53-6446-4767-98E4-327F7BEFE7DF}"/>
                </a:ext>
              </a:extLst>
            </p:cNvPr>
            <p:cNvGrpSpPr/>
            <p:nvPr/>
          </p:nvGrpSpPr>
          <p:grpSpPr>
            <a:xfrm>
              <a:off x="2527054" y="2007502"/>
              <a:ext cx="3863003" cy="2365910"/>
              <a:chOff x="2527054" y="2034136"/>
              <a:chExt cx="3863003" cy="2365910"/>
            </a:xfrm>
          </p:grpSpPr>
          <p:sp>
            <p:nvSpPr>
              <p:cNvPr id="15" name="箭头: 下 14">
                <a:extLst>
                  <a:ext uri="{FF2B5EF4-FFF2-40B4-BE49-F238E27FC236}">
                    <a16:creationId xmlns:a16="http://schemas.microsoft.com/office/drawing/2014/main" id="{785BCBC1-E737-48CD-BB22-E8D151151113}"/>
                  </a:ext>
                </a:extLst>
              </p:cNvPr>
              <p:cNvSpPr/>
              <p:nvPr/>
            </p:nvSpPr>
            <p:spPr>
              <a:xfrm>
                <a:off x="5980482" y="2332567"/>
                <a:ext cx="409575" cy="2067479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B22A06B-8F2C-4ACA-9427-6D15C36B2D9B}"/>
                  </a:ext>
                </a:extLst>
              </p:cNvPr>
              <p:cNvSpPr/>
              <p:nvPr/>
            </p:nvSpPr>
            <p:spPr>
              <a:xfrm>
                <a:off x="2556181" y="2034136"/>
                <a:ext cx="3817398" cy="3012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7" name="箭头: 下 16">
                <a:extLst>
                  <a:ext uri="{FF2B5EF4-FFF2-40B4-BE49-F238E27FC236}">
                    <a16:creationId xmlns:a16="http://schemas.microsoft.com/office/drawing/2014/main" id="{D5D8354A-73BA-48CD-97A8-811DC0843930}"/>
                  </a:ext>
                </a:extLst>
              </p:cNvPr>
              <p:cNvSpPr/>
              <p:nvPr/>
            </p:nvSpPr>
            <p:spPr>
              <a:xfrm>
                <a:off x="515528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8" name="箭头: 下 17">
                <a:extLst>
                  <a:ext uri="{FF2B5EF4-FFF2-40B4-BE49-F238E27FC236}">
                    <a16:creationId xmlns:a16="http://schemas.microsoft.com/office/drawing/2014/main" id="{27E655C6-EA6C-4E93-82DE-1390BEF034C6}"/>
                  </a:ext>
                </a:extLst>
              </p:cNvPr>
              <p:cNvSpPr/>
              <p:nvPr/>
            </p:nvSpPr>
            <p:spPr>
              <a:xfrm>
                <a:off x="424961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箭头: 下 18">
                <a:extLst>
                  <a:ext uri="{FF2B5EF4-FFF2-40B4-BE49-F238E27FC236}">
                    <a16:creationId xmlns:a16="http://schemas.microsoft.com/office/drawing/2014/main" id="{A17C77B6-E691-4769-B9D0-2B4449D26787}"/>
                  </a:ext>
                </a:extLst>
              </p:cNvPr>
              <p:cNvSpPr/>
              <p:nvPr/>
            </p:nvSpPr>
            <p:spPr>
              <a:xfrm>
                <a:off x="252705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箭头: 下 19">
                <a:extLst>
                  <a:ext uri="{FF2B5EF4-FFF2-40B4-BE49-F238E27FC236}">
                    <a16:creationId xmlns:a16="http://schemas.microsoft.com/office/drawing/2014/main" id="{49D1873E-7028-4761-B883-4D5C03994E80}"/>
                  </a:ext>
                </a:extLst>
              </p:cNvPr>
              <p:cNvSpPr/>
              <p:nvPr/>
            </p:nvSpPr>
            <p:spPr>
              <a:xfrm>
                <a:off x="338833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3C37CAA-E4BF-44C1-A9B5-CCD5A30E8253}"/>
              </a:ext>
            </a:extLst>
          </p:cNvPr>
          <p:cNvCxnSpPr>
            <a:cxnSpLocks/>
            <a:stCxn id="35" idx="2"/>
            <a:endCxn id="45" idx="0"/>
          </p:cNvCxnSpPr>
          <p:nvPr/>
        </p:nvCxnSpPr>
        <p:spPr>
          <a:xfrm>
            <a:off x="7257247" y="3651309"/>
            <a:ext cx="0" cy="946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0E71584-5408-438B-8352-E2A9EE878720}"/>
              </a:ext>
            </a:extLst>
          </p:cNvPr>
          <p:cNvSpPr txBox="1"/>
          <p:nvPr/>
        </p:nvSpPr>
        <p:spPr>
          <a:xfrm>
            <a:off x="6600895" y="5490407"/>
            <a:ext cx="1312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sz="1400" dirty="0"/>
              <a:t>网络设备进行</a:t>
            </a:r>
            <a:endParaRPr lang="en-US" altLang="zh-CN" sz="1400" dirty="0"/>
          </a:p>
          <a:p>
            <a:r>
              <a:rPr lang="zh-CN" altLang="en-US" sz="1400" dirty="0"/>
              <a:t>远程通信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C46ED17-5FE8-4652-9606-2DB3AD4B57C8}"/>
              </a:ext>
            </a:extLst>
          </p:cNvPr>
          <p:cNvSpPr txBox="1"/>
          <p:nvPr/>
        </p:nvSpPr>
        <p:spPr>
          <a:xfrm>
            <a:off x="6327405" y="3128089"/>
            <a:ext cx="1859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sz="1400" dirty="0"/>
              <a:t>打开浏览器</a:t>
            </a:r>
            <a:r>
              <a:rPr lang="zh-CN" altLang="en-US" sz="1400"/>
              <a:t>输入：</a:t>
            </a:r>
            <a:endParaRPr lang="en-US" altLang="zh-CN" sz="1400"/>
          </a:p>
          <a:p>
            <a:r>
              <a:rPr lang="en-US" altLang="zh-CN" sz="1400"/>
              <a:t>www.baidu.com</a:t>
            </a:r>
            <a:endParaRPr lang="zh-CN" altLang="en-US" sz="1400" dirty="0"/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F902D685-DCB9-43AA-A23D-0BAED38109C0}"/>
              </a:ext>
            </a:extLst>
          </p:cNvPr>
          <p:cNvCxnSpPr>
            <a:cxnSpLocks/>
            <a:endCxn id="34" idx="2"/>
          </p:cNvCxnSpPr>
          <p:nvPr/>
        </p:nvCxnSpPr>
        <p:spPr>
          <a:xfrm rot="10800000">
            <a:off x="7257248" y="6013628"/>
            <a:ext cx="2098343" cy="289937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B1DC905-584E-49DF-B897-6FD19A907449}"/>
              </a:ext>
            </a:extLst>
          </p:cNvPr>
          <p:cNvCxnSpPr>
            <a:cxnSpLocks/>
            <a:stCxn id="43" idx="2"/>
            <a:endCxn id="35" idx="0"/>
          </p:cNvCxnSpPr>
          <p:nvPr/>
        </p:nvCxnSpPr>
        <p:spPr>
          <a:xfrm flipH="1">
            <a:off x="7257247" y="2418821"/>
            <a:ext cx="1" cy="709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A93803A-3DFA-4616-BF9C-DC04EBA3339C}"/>
              </a:ext>
            </a:extLst>
          </p:cNvPr>
          <p:cNvSpPr txBox="1"/>
          <p:nvPr/>
        </p:nvSpPr>
        <p:spPr>
          <a:xfrm>
            <a:off x="6681186" y="2080267"/>
            <a:ext cx="1152123" cy="3141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FDB463A-91AE-4D25-A668-0F6E7E8488CE}"/>
              </a:ext>
            </a:extLst>
          </p:cNvPr>
          <p:cNvSpPr txBox="1"/>
          <p:nvPr/>
        </p:nvSpPr>
        <p:spPr>
          <a:xfrm>
            <a:off x="6600895" y="4598220"/>
            <a:ext cx="131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3F434C"/>
                </a:solidFill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sz="1400" dirty="0"/>
              <a:t>系统调用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3BE5769-68BD-4E8D-AE46-34F9F8971C0F}"/>
              </a:ext>
            </a:extLst>
          </p:cNvPr>
          <p:cNvCxnSpPr>
            <a:cxnSpLocks/>
            <a:stCxn id="45" idx="2"/>
            <a:endCxn id="34" idx="0"/>
          </p:cNvCxnSpPr>
          <p:nvPr/>
        </p:nvCxnSpPr>
        <p:spPr>
          <a:xfrm>
            <a:off x="7257247" y="4905997"/>
            <a:ext cx="0" cy="584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2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小结：操作系统有哪些功能？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9E9F4F-4205-4922-B44F-F8382F02E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62" y="1296489"/>
            <a:ext cx="9271952" cy="55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7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什么是操作系统？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操作系统有哪些功能？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rgbClr val="E94136"/>
                </a:solidFill>
              </a:rPr>
              <a:t>操作系统有哪些特征？</a:t>
            </a:r>
            <a:endParaRPr lang="en-US" altLang="zh-CN" sz="2400" dirty="0">
              <a:solidFill>
                <a:srgbClr val="E9413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操作系统是怎么发展过来的？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操作系统的运行机制是怎样的？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操作系统的结构是怎样设计的？</a:t>
            </a:r>
            <a:endParaRPr lang="en-US" altLang="zh-CN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E771779-4D8E-42DD-9C88-2863E05C2757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89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的四个基本特征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并发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虚拟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异步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操作系统有哪些特征？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E951C2E-BC84-4963-B86F-3E550D350722}"/>
              </a:ext>
            </a:extLst>
          </p:cNvPr>
          <p:cNvGrpSpPr/>
          <p:nvPr/>
        </p:nvGrpSpPr>
        <p:grpSpPr>
          <a:xfrm>
            <a:off x="3752996" y="1040125"/>
            <a:ext cx="5716871" cy="5133932"/>
            <a:chOff x="3752996" y="1040125"/>
            <a:chExt cx="5716871" cy="5133932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662E6AB-6CDF-41D8-B61A-20ECC1420CB6}"/>
                </a:ext>
              </a:extLst>
            </p:cNvPr>
            <p:cNvGrpSpPr/>
            <p:nvPr/>
          </p:nvGrpSpPr>
          <p:grpSpPr>
            <a:xfrm>
              <a:off x="3752996" y="2850841"/>
              <a:ext cx="1492179" cy="1512500"/>
              <a:chOff x="3087545" y="3574391"/>
              <a:chExt cx="1905000" cy="1905000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FA40D8D9-B645-430A-9C69-9270E1842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7545" y="357439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CE7F01D-F024-4435-B0C8-13C819C54657}"/>
                  </a:ext>
                </a:extLst>
              </p:cNvPr>
              <p:cNvSpPr txBox="1"/>
              <p:nvPr/>
            </p:nvSpPr>
            <p:spPr>
              <a:xfrm>
                <a:off x="3580325" y="4326836"/>
                <a:ext cx="9194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C00000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并发</a:t>
                </a:r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p:grp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996246A0-C728-4D15-B2A7-E00434684FEB}"/>
                </a:ext>
              </a:extLst>
            </p:cNvPr>
            <p:cNvCxnSpPr>
              <a:cxnSpLocks/>
              <a:stCxn id="18" idx="2"/>
              <a:endCxn id="20" idx="1"/>
            </p:cNvCxnSpPr>
            <p:nvPr/>
          </p:nvCxnSpPr>
          <p:spPr>
            <a:xfrm rot="16200000" flipH="1">
              <a:off x="5433330" y="3429097"/>
              <a:ext cx="1054466" cy="2922954"/>
            </a:xfrm>
            <a:prstGeom prst="curvedConnector2">
              <a:avLst/>
            </a:prstGeom>
            <a:ln>
              <a:solidFill>
                <a:srgbClr val="EA9518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1A7686F-38CD-427B-8AA1-EB1A76C91A8E}"/>
                </a:ext>
              </a:extLst>
            </p:cNvPr>
            <p:cNvSpPr txBox="1"/>
            <p:nvPr/>
          </p:nvSpPr>
          <p:spPr>
            <a:xfrm>
              <a:off x="5675995" y="4877293"/>
              <a:ext cx="6775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EA951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前提</a:t>
              </a:r>
              <a:endParaRPr lang="en-US" altLang="zh-CN" sz="1800" dirty="0">
                <a:solidFill>
                  <a:srgbClr val="EA951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34" name="连接符: 曲线 33">
              <a:extLst>
                <a:ext uri="{FF2B5EF4-FFF2-40B4-BE49-F238E27FC236}">
                  <a16:creationId xmlns:a16="http://schemas.microsoft.com/office/drawing/2014/main" id="{15B6C77F-48AB-4630-A701-690FBE3A6D97}"/>
                </a:ext>
              </a:extLst>
            </p:cNvPr>
            <p:cNvCxnSpPr>
              <a:cxnSpLocks/>
              <a:stCxn id="18" idx="0"/>
              <a:endCxn id="22" idx="1"/>
            </p:cNvCxnSpPr>
            <p:nvPr/>
          </p:nvCxnSpPr>
          <p:spPr>
            <a:xfrm rot="5400000" flipH="1" flipV="1">
              <a:off x="5433330" y="862131"/>
              <a:ext cx="1054466" cy="2922954"/>
            </a:xfrm>
            <a:prstGeom prst="curvedConnector2">
              <a:avLst/>
            </a:prstGeom>
            <a:ln>
              <a:solidFill>
                <a:srgbClr val="13227A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8C5F33A-9FFF-4537-AD51-3F28F78EAA4B}"/>
                </a:ext>
              </a:extLst>
            </p:cNvPr>
            <p:cNvSpPr txBox="1"/>
            <p:nvPr/>
          </p:nvSpPr>
          <p:spPr>
            <a:xfrm>
              <a:off x="5445711" y="1427043"/>
              <a:ext cx="6775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13227A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前提</a:t>
              </a:r>
              <a:endParaRPr lang="en-US" altLang="zh-CN" sz="1800" dirty="0">
                <a:solidFill>
                  <a:srgbClr val="13227A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BD7B3EAD-45BB-45E1-B608-7143AAF2DB80}"/>
                </a:ext>
              </a:extLst>
            </p:cNvPr>
            <p:cNvGrpSpPr/>
            <p:nvPr/>
          </p:nvGrpSpPr>
          <p:grpSpPr>
            <a:xfrm>
              <a:off x="7422040" y="1040125"/>
              <a:ext cx="2047827" cy="5133932"/>
              <a:chOff x="7422040" y="1040125"/>
              <a:chExt cx="2047827" cy="5133932"/>
            </a:xfrm>
          </p:grpSpPr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E01D5DF3-7D4B-43B1-A420-2EFFA80B97B5}"/>
                  </a:ext>
                </a:extLst>
              </p:cNvPr>
              <p:cNvGrpSpPr/>
              <p:nvPr/>
            </p:nvGrpSpPr>
            <p:grpSpPr>
              <a:xfrm>
                <a:off x="7422040" y="1040125"/>
                <a:ext cx="2047827" cy="1512500"/>
                <a:chOff x="7422040" y="1040125"/>
                <a:chExt cx="2047827" cy="1512500"/>
              </a:xfrm>
            </p:grpSpPr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3647D9AA-42EA-479B-BFC8-D86C941C6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2040" y="1040125"/>
                  <a:ext cx="1512500" cy="1512500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4CFA6F7-FA77-4030-8CEA-A26463B529B3}"/>
                    </a:ext>
                  </a:extLst>
                </p:cNvPr>
                <p:cNvSpPr txBox="1"/>
                <p:nvPr/>
              </p:nvSpPr>
              <p:spPr>
                <a:xfrm>
                  <a:off x="8981102" y="1442432"/>
                  <a:ext cx="488765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rgbClr val="13227A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虚</a:t>
                  </a:r>
                  <a:endParaRPr lang="en-US" altLang="zh-CN" sz="2000" dirty="0">
                    <a:solidFill>
                      <a:srgbClr val="13227A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2000" dirty="0">
                      <a:solidFill>
                        <a:srgbClr val="13227A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拟</a:t>
                  </a:r>
                  <a:endParaRPr lang="zh-CN" altLang="en-US" sz="2000" dirty="0">
                    <a:solidFill>
                      <a:srgbClr val="13227A"/>
                    </a:solidFill>
                  </a:endParaRPr>
                </a:p>
              </p:txBody>
            </p: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95A182A3-F8ED-432F-A02D-A914270DA8B3}"/>
                  </a:ext>
                </a:extLst>
              </p:cNvPr>
              <p:cNvGrpSpPr/>
              <p:nvPr/>
            </p:nvGrpSpPr>
            <p:grpSpPr>
              <a:xfrm>
                <a:off x="7422040" y="4661557"/>
                <a:ext cx="2047827" cy="1512500"/>
                <a:chOff x="7422040" y="4661557"/>
                <a:chExt cx="2047827" cy="1512500"/>
              </a:xfrm>
            </p:grpSpPr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1B25ABE9-A9FE-42E5-B7E8-3D5A8D7CA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2040" y="4661557"/>
                  <a:ext cx="1512500" cy="1512500"/>
                </a:xfrm>
                <a:prstGeom prst="rect">
                  <a:avLst/>
                </a:prstGeom>
              </p:spPr>
            </p:pic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7FBE0047-3559-4A4E-B06F-D974279BDAA0}"/>
                    </a:ext>
                  </a:extLst>
                </p:cNvPr>
                <p:cNvSpPr txBox="1"/>
                <p:nvPr/>
              </p:nvSpPr>
              <p:spPr>
                <a:xfrm>
                  <a:off x="8753625" y="5063864"/>
                  <a:ext cx="71624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rgbClr val="EA9518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异</a:t>
                  </a:r>
                  <a:endParaRPr lang="en-US" altLang="zh-CN" sz="2000" dirty="0">
                    <a:solidFill>
                      <a:srgbClr val="EA951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2000" dirty="0">
                      <a:solidFill>
                        <a:srgbClr val="EA9518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步</a:t>
                  </a:r>
                  <a:endParaRPr lang="zh-CN" altLang="en-US" sz="2000" dirty="0">
                    <a:solidFill>
                      <a:srgbClr val="EA9518"/>
                    </a:solidFill>
                  </a:endParaRPr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009C2709-A826-4D3B-9EAF-C1DA1179F8DD}"/>
                  </a:ext>
                </a:extLst>
              </p:cNvPr>
              <p:cNvGrpSpPr/>
              <p:nvPr/>
            </p:nvGrpSpPr>
            <p:grpSpPr>
              <a:xfrm>
                <a:off x="7422040" y="2850841"/>
                <a:ext cx="2047827" cy="1512500"/>
                <a:chOff x="7422040" y="2850841"/>
                <a:chExt cx="2047827" cy="1512500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04B7338A-B107-4A35-B4DA-040EF05B4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2040" y="2850841"/>
                  <a:ext cx="1512500" cy="1512500"/>
                </a:xfrm>
                <a:prstGeom prst="rect">
                  <a:avLst/>
                </a:prstGeom>
              </p:spPr>
            </p:pic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A1C01AD-543F-4D74-A1F4-6FE6F0F6480A}"/>
                    </a:ext>
                  </a:extLst>
                </p:cNvPr>
                <p:cNvSpPr txBox="1"/>
                <p:nvPr/>
              </p:nvSpPr>
              <p:spPr>
                <a:xfrm>
                  <a:off x="8854061" y="3253147"/>
                  <a:ext cx="615806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rgbClr val="1AFA29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共</a:t>
                  </a:r>
                  <a:endParaRPr lang="en-US" altLang="zh-CN" sz="2000" dirty="0">
                    <a:solidFill>
                      <a:srgbClr val="1AFA29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2000" dirty="0">
                      <a:solidFill>
                        <a:srgbClr val="1AFA29"/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享</a:t>
                  </a:r>
                  <a:endParaRPr lang="zh-CN" altLang="en-US" sz="2000" dirty="0">
                    <a:solidFill>
                      <a:srgbClr val="1AFA29"/>
                    </a:solidFill>
                  </a:endParaRPr>
                </a:p>
              </p:txBody>
            </p:sp>
          </p:grp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AA4B604-5B78-4D26-B2C4-96ED4980889C}"/>
                </a:ext>
              </a:extLst>
            </p:cNvPr>
            <p:cNvGrpSpPr/>
            <p:nvPr/>
          </p:nvGrpSpPr>
          <p:grpSpPr>
            <a:xfrm>
              <a:off x="5398887" y="3117339"/>
              <a:ext cx="1869440" cy="979504"/>
              <a:chOff x="5386586" y="3215277"/>
              <a:chExt cx="1869440" cy="979504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145A1F2-F01C-4A75-BCEC-02E4E8A24587}"/>
                  </a:ext>
                </a:extLst>
              </p:cNvPr>
              <p:cNvSpPr txBox="1"/>
              <p:nvPr/>
            </p:nvSpPr>
            <p:spPr>
              <a:xfrm>
                <a:off x="5994818" y="3215277"/>
                <a:ext cx="6775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rgbClr val="FF6B6B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前提</a:t>
                </a:r>
                <a:endParaRPr lang="en-US" altLang="zh-CN" sz="1800" dirty="0">
                  <a:solidFill>
                    <a:srgbClr val="FF6B6B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B96C524-4E30-4CE6-8135-C07ED6D034B8}"/>
                  </a:ext>
                </a:extLst>
              </p:cNvPr>
              <p:cNvSpPr txBox="1"/>
              <p:nvPr/>
            </p:nvSpPr>
            <p:spPr>
              <a:xfrm>
                <a:off x="5982517" y="3825449"/>
                <a:ext cx="6775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rgbClr val="1AFA29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前提</a:t>
                </a:r>
                <a:endParaRPr lang="en-US" altLang="zh-CN" sz="1800" dirty="0">
                  <a:solidFill>
                    <a:srgbClr val="1AFA29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2D1A9040-D52F-4875-946B-7B0A17C8D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6586" y="3600815"/>
                <a:ext cx="186944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CF930B92-0134-4796-A3F2-75E223F25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6586" y="3787999"/>
                <a:ext cx="1869440" cy="0"/>
              </a:xfrm>
              <a:prstGeom prst="straightConnector1">
                <a:avLst/>
              </a:prstGeom>
              <a:ln w="19050">
                <a:solidFill>
                  <a:srgbClr val="1AFA29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8601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的并发性（</a:t>
            </a:r>
            <a:r>
              <a:rPr lang="en-US" altLang="zh-CN" dirty="0"/>
              <a:t>Concurrence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概念：同一时间间隔内执行和调度多个程序的能力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特点：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宏观上，处理机同时执行多道程序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微观上，处理机在多道程序间高速切换（分时交替执行）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关注单个处理机同一时间段内处理任务数量的能力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操作系统有哪些特征？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E48996F-845A-4B4F-BF62-D5E084E6F7B9}"/>
              </a:ext>
            </a:extLst>
          </p:cNvPr>
          <p:cNvGrpSpPr/>
          <p:nvPr/>
        </p:nvGrpSpPr>
        <p:grpSpPr>
          <a:xfrm>
            <a:off x="8152276" y="2479710"/>
            <a:ext cx="2164414" cy="2193890"/>
            <a:chOff x="8162436" y="2672750"/>
            <a:chExt cx="2164414" cy="219389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2F3B5CA-E337-4307-9EBB-CE66FB8F1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436" y="2672750"/>
              <a:ext cx="2164414" cy="219389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FAD8B3-5560-47E5-BA51-BEF3FE88AB69}"/>
                </a:ext>
              </a:extLst>
            </p:cNvPr>
            <p:cNvSpPr txBox="1"/>
            <p:nvPr/>
          </p:nvSpPr>
          <p:spPr>
            <a:xfrm>
              <a:off x="8835098" y="3538863"/>
              <a:ext cx="8190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C0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并发</a:t>
              </a:r>
              <a:endParaRPr lang="zh-CN" altLang="en-US" sz="2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6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rgbClr val="E94136"/>
                </a:solidFill>
              </a:rPr>
              <a:t>什么是操作系统？</a:t>
            </a:r>
            <a:endParaRPr lang="en-US" altLang="zh-CN" sz="2400" dirty="0">
              <a:solidFill>
                <a:srgbClr val="E9413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操作系统有哪些功能？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操作系统有哪些特征？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操作系统是怎么发展过来的？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操作系统的运行机制是怎样的？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操作系统的结构是怎样设计的？</a:t>
            </a:r>
            <a:endParaRPr lang="en-US" altLang="zh-CN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B3CEF25-8D3D-48CC-8366-CBCC1E91C602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41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相似概念：并行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并发：同一时间间隔</a:t>
            </a: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（时间段）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发生的事件数量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午餐时段，学校餐厅并发用餐人数为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12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并行：同一时刻</a:t>
            </a: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（时间点）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发生的事件数量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同一时间点，学校餐厅最多并行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人打餐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操作系统有哪些特征？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0A916C-A832-4DCD-8E29-6B57BEF2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84" y="1828798"/>
            <a:ext cx="4763740" cy="28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7" y="1347901"/>
            <a:ext cx="7943214" cy="5141800"/>
          </a:xfrm>
        </p:spPr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的共享性（</a:t>
            </a:r>
            <a:r>
              <a:rPr lang="en-US" altLang="zh-CN" dirty="0"/>
              <a:t>Sharing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即资源共享，系统中的资源供多个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『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并发执行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』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的应用程序共同使用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同时访问方式：同一时段允许多个程序同时访问共享资源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互斥共享方式：也叫独占式，允许多个程序在同一个共享资源上独立而互不干扰的工作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共享打印机、音频设备、视频设备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操作系统有哪些特征？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E0E4A4-27D0-4D82-AB86-B33E187A5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8828" l="3125" r="98633">
                        <a14:foregroundMark x1="37891" y1="6445" x2="37891" y2="6445"/>
                        <a14:foregroundMark x1="37500" y1="6250" x2="56445" y2="9180"/>
                        <a14:foregroundMark x1="56445" y1="9180" x2="22266" y2="11328"/>
                        <a14:foregroundMark x1="22266" y1="11328" x2="49219" y2="10742"/>
                        <a14:foregroundMark x1="49219" y1="10742" x2="60938" y2="11523"/>
                        <a14:foregroundMark x1="60938" y1="11523" x2="31641" y2="14844"/>
                        <a14:foregroundMark x1="31641" y1="14844" x2="42969" y2="15625"/>
                        <a14:foregroundMark x1="42969" y1="15625" x2="54492" y2="15234"/>
                        <a14:foregroundMark x1="54492" y1="15234" x2="69531" y2="15625"/>
                        <a14:foregroundMark x1="69531" y1="15625" x2="78711" y2="21484"/>
                        <a14:foregroundMark x1="78711" y1="21484" x2="85156" y2="29883"/>
                        <a14:foregroundMark x1="85156" y1="29883" x2="92773" y2="62109"/>
                        <a14:foregroundMark x1="92773" y1="62109" x2="91211" y2="48438"/>
                        <a14:foregroundMark x1="91211" y1="48438" x2="75977" y2="17578"/>
                        <a14:foregroundMark x1="75977" y1="17578" x2="62891" y2="10547"/>
                        <a14:foregroundMark x1="62891" y1="10547" x2="37891" y2="12305"/>
                        <a14:foregroundMark x1="37891" y1="12305" x2="26758" y2="15820"/>
                        <a14:foregroundMark x1="26758" y1="15820" x2="19141" y2="22070"/>
                        <a14:foregroundMark x1="19141" y1="22070" x2="8984" y2="44531"/>
                        <a14:foregroundMark x1="8984" y1="44531" x2="7617" y2="65625"/>
                        <a14:foregroundMark x1="7617" y1="65625" x2="4102" y2="55078"/>
                        <a14:foregroundMark x1="4102" y1="55078" x2="8398" y2="31055"/>
                        <a14:foregroundMark x1="8398" y1="31055" x2="19727" y2="22461"/>
                        <a14:foregroundMark x1="21875" y1="12500" x2="14258" y2="18750"/>
                        <a14:foregroundMark x1="14258" y1="18750" x2="4492" y2="36523"/>
                        <a14:foregroundMark x1="4492" y1="36523" x2="1367" y2="56836"/>
                        <a14:foregroundMark x1="1367" y1="56836" x2="4688" y2="47070"/>
                        <a14:foregroundMark x1="4688" y1="47070" x2="3906" y2="37305"/>
                        <a14:foregroundMark x1="3906" y1="37305" x2="7422" y2="26953"/>
                        <a14:foregroundMark x1="7422" y1="26953" x2="20703" y2="12500"/>
                        <a14:foregroundMark x1="20703" y1="12500" x2="50586" y2="2539"/>
                        <a14:foregroundMark x1="50586" y1="2539" x2="59961" y2="4883"/>
                        <a14:foregroundMark x1="59961" y1="4883" x2="78516" y2="17188"/>
                        <a14:foregroundMark x1="78516" y1="17188" x2="92578" y2="36133"/>
                        <a14:foregroundMark x1="92578" y1="36133" x2="96289" y2="45313"/>
                        <a14:foregroundMark x1="96289" y1="45313" x2="95117" y2="67773"/>
                        <a14:foregroundMark x1="35547" y1="3711" x2="46289" y2="977"/>
                        <a14:foregroundMark x1="46289" y1="977" x2="56445" y2="2344"/>
                        <a14:foregroundMark x1="56445" y1="2344" x2="73828" y2="12891"/>
                        <a14:foregroundMark x1="73828" y1="12891" x2="88281" y2="26953"/>
                        <a14:foregroundMark x1="88281" y1="26953" x2="95703" y2="45313"/>
                        <a14:foregroundMark x1="95703" y1="45313" x2="94922" y2="35352"/>
                        <a14:foregroundMark x1="94922" y1="35352" x2="86328" y2="17383"/>
                        <a14:foregroundMark x1="86328" y1="17383" x2="69336" y2="7031"/>
                        <a14:foregroundMark x1="69336" y1="7031" x2="59570" y2="2930"/>
                        <a14:foregroundMark x1="59570" y1="2930" x2="69336" y2="6250"/>
                        <a14:foregroundMark x1="69336" y1="6250" x2="85742" y2="19531"/>
                        <a14:foregroundMark x1="85742" y1="19531" x2="92578" y2="27734"/>
                        <a14:foregroundMark x1="92578" y1="27734" x2="98633" y2="48828"/>
                        <a14:foregroundMark x1="98633" y1="48828" x2="98438" y2="56641"/>
                        <a14:foregroundMark x1="39258" y1="2539" x2="57617" y2="2539"/>
                        <a14:foregroundMark x1="82617" y1="85938" x2="74219" y2="91797"/>
                        <a14:foregroundMark x1="74219" y1="91797" x2="55078" y2="96094"/>
                        <a14:foregroundMark x1="55078" y1="96094" x2="35547" y2="93750"/>
                        <a14:foregroundMark x1="35547" y1="93750" x2="16992" y2="86328"/>
                        <a14:foregroundMark x1="16992" y1="86328" x2="15820" y2="85352"/>
                        <a14:foregroundMark x1="83789" y1="60547" x2="83789" y2="60547"/>
                        <a14:foregroundMark x1="3516" y1="39258" x2="3320" y2="49219"/>
                        <a14:foregroundMark x1="43359" y1="31445" x2="34570" y2="57227"/>
                        <a14:foregroundMark x1="34570" y1="57227" x2="34961" y2="67578"/>
                        <a14:foregroundMark x1="34961" y1="67578" x2="42188" y2="76953"/>
                        <a14:foregroundMark x1="42188" y1="76953" x2="59766" y2="70117"/>
                        <a14:foregroundMark x1="59766" y1="70117" x2="65234" y2="59570"/>
                        <a14:foregroundMark x1="65234" y1="59570" x2="65039" y2="45703"/>
                        <a14:foregroundMark x1="65039" y1="45703" x2="59180" y2="33594"/>
                        <a14:foregroundMark x1="59180" y1="33594" x2="47461" y2="27539"/>
                        <a14:foregroundMark x1="47461" y1="27539" x2="41797" y2="36719"/>
                        <a14:foregroundMark x1="41797" y1="36719" x2="40625" y2="47266"/>
                        <a14:foregroundMark x1="40625" y1="47266" x2="49609" y2="60547"/>
                        <a14:foregroundMark x1="49609" y1="60547" x2="59180" y2="58594"/>
                        <a14:foregroundMark x1="59180" y1="58594" x2="67969" y2="50977"/>
                        <a14:foregroundMark x1="67969" y1="50977" x2="71094" y2="37891"/>
                        <a14:foregroundMark x1="71094" y1="37891" x2="63086" y2="28125"/>
                        <a14:foregroundMark x1="63086" y1="28125" x2="45117" y2="24219"/>
                        <a14:foregroundMark x1="45117" y1="24219" x2="26563" y2="29883"/>
                        <a14:foregroundMark x1="26563" y1="29883" x2="20117" y2="41016"/>
                        <a14:foregroundMark x1="20117" y1="41016" x2="21484" y2="53906"/>
                        <a14:foregroundMark x1="21484" y1="53906" x2="29688" y2="65820"/>
                        <a14:foregroundMark x1="29688" y1="65820" x2="41992" y2="68945"/>
                        <a14:foregroundMark x1="41992" y1="68945" x2="55859" y2="64648"/>
                        <a14:foregroundMark x1="55859" y1="64648" x2="60156" y2="55664"/>
                        <a14:foregroundMark x1="60156" y1="55664" x2="55469" y2="46875"/>
                        <a14:foregroundMark x1="55469" y1="46875" x2="44336" y2="43945"/>
                        <a14:foregroundMark x1="44336" y1="43945" x2="41602" y2="62109"/>
                        <a14:foregroundMark x1="41602" y1="62109" x2="47656" y2="74219"/>
                        <a14:foregroundMark x1="47656" y1="74219" x2="62305" y2="59961"/>
                        <a14:foregroundMark x1="62305" y1="59961" x2="65234" y2="47070"/>
                        <a14:foregroundMark x1="65234" y1="47070" x2="60938" y2="37109"/>
                        <a14:foregroundMark x1="60938" y1="37109" x2="47461" y2="31836"/>
                        <a14:foregroundMark x1="47461" y1="31836" x2="34766" y2="35742"/>
                        <a14:foregroundMark x1="34766" y1="35742" x2="29688" y2="45117"/>
                        <a14:foregroundMark x1="29688" y1="45117" x2="31836" y2="57422"/>
                        <a14:foregroundMark x1="31836" y1="57422" x2="38477" y2="66211"/>
                        <a14:foregroundMark x1="38477" y1="66211" x2="47070" y2="71094"/>
                        <a14:foregroundMark x1="47070" y1="71094" x2="62891" y2="67188"/>
                        <a14:foregroundMark x1="62891" y1="67188" x2="70117" y2="59570"/>
                        <a14:foregroundMark x1="70117" y1="59570" x2="71094" y2="49219"/>
                        <a14:foregroundMark x1="71094" y1="49219" x2="65039" y2="41406"/>
                        <a14:foregroundMark x1="65039" y1="41406" x2="51563" y2="38672"/>
                        <a14:foregroundMark x1="51563" y1="38672" x2="38477" y2="44727"/>
                        <a14:foregroundMark x1="38477" y1="44727" x2="32227" y2="55859"/>
                        <a14:foregroundMark x1="32227" y1="55859" x2="30859" y2="68555"/>
                        <a14:foregroundMark x1="30859" y1="68555" x2="34180" y2="79297"/>
                        <a14:foregroundMark x1="34180" y1="79297" x2="44727" y2="86328"/>
                        <a14:foregroundMark x1="44727" y1="86328" x2="55664" y2="83398"/>
                        <a14:foregroundMark x1="55664" y1="83398" x2="69336" y2="75586"/>
                        <a14:foregroundMark x1="69336" y1="75586" x2="78711" y2="65039"/>
                        <a14:foregroundMark x1="78711" y1="65039" x2="78906" y2="51758"/>
                        <a14:foregroundMark x1="78906" y1="51758" x2="67578" y2="40039"/>
                        <a14:foregroundMark x1="67578" y1="40039" x2="50781" y2="33789"/>
                        <a14:foregroundMark x1="50781" y1="33789" x2="40234" y2="34570"/>
                        <a14:foregroundMark x1="40234" y1="34570" x2="36133" y2="45117"/>
                        <a14:foregroundMark x1="36133" y1="45117" x2="38867" y2="63281"/>
                        <a14:foregroundMark x1="27344" y1="21094" x2="67188" y2="25586"/>
                        <a14:foregroundMark x1="67188" y1="25586" x2="76953" y2="32422"/>
                        <a14:foregroundMark x1="76953" y1="32422" x2="62305" y2="36914"/>
                        <a14:foregroundMark x1="62305" y1="36914" x2="26953" y2="35156"/>
                        <a14:foregroundMark x1="26953" y1="35156" x2="29297" y2="22461"/>
                        <a14:foregroundMark x1="29297" y1="22461" x2="40234" y2="20898"/>
                        <a14:foregroundMark x1="40234" y1="20898" x2="68164" y2="23633"/>
                        <a14:foregroundMark x1="68164" y1="23633" x2="72070" y2="32617"/>
                        <a14:foregroundMark x1="72070" y1="32617" x2="58789" y2="39648"/>
                        <a14:foregroundMark x1="58789" y1="39648" x2="38281" y2="40039"/>
                        <a14:foregroundMark x1="38281" y1="40039" x2="20508" y2="35742"/>
                        <a14:foregroundMark x1="20508" y1="35742" x2="15820" y2="25000"/>
                        <a14:foregroundMark x1="15820" y1="25000" x2="38867" y2="18945"/>
                        <a14:foregroundMark x1="38867" y1="18945" x2="72461" y2="25000"/>
                        <a14:foregroundMark x1="72461" y1="25000" x2="77734" y2="33984"/>
                        <a14:foregroundMark x1="77734" y1="33984" x2="58398" y2="43359"/>
                        <a14:foregroundMark x1="58398" y1="43359" x2="48047" y2="36133"/>
                        <a14:foregroundMark x1="48047" y1="36133" x2="44727" y2="22852"/>
                        <a14:foregroundMark x1="44727" y1="22852" x2="57031" y2="20117"/>
                        <a14:foregroundMark x1="57031" y1="20117" x2="85938" y2="23633"/>
                        <a14:foregroundMark x1="85938" y1="23633" x2="87500" y2="33398"/>
                        <a14:foregroundMark x1="87500" y1="33398" x2="50195" y2="38281"/>
                        <a14:foregroundMark x1="50195" y1="38281" x2="35547" y2="36328"/>
                        <a14:foregroundMark x1="35547" y1="36328" x2="31055" y2="24609"/>
                        <a14:foregroundMark x1="31055" y1="24609" x2="40820" y2="22266"/>
                        <a14:foregroundMark x1="40820" y1="22266" x2="54102" y2="22461"/>
                        <a14:foregroundMark x1="54102" y1="22461" x2="62109" y2="30664"/>
                        <a14:foregroundMark x1="62109" y1="30664" x2="50781" y2="36523"/>
                        <a14:foregroundMark x1="50781" y1="36523" x2="38477" y2="36133"/>
                        <a14:foregroundMark x1="38477" y1="36133" x2="32422" y2="27148"/>
                        <a14:foregroundMark x1="32422" y1="27148" x2="46094" y2="19727"/>
                        <a14:foregroundMark x1="46094" y1="19727" x2="59961" y2="19531"/>
                        <a14:foregroundMark x1="59961" y1="19531" x2="70508" y2="21289"/>
                        <a14:foregroundMark x1="70508" y1="21289" x2="74414" y2="31055"/>
                        <a14:foregroundMark x1="74414" y1="31055" x2="67578" y2="38672"/>
                        <a14:foregroundMark x1="67578" y1="38672" x2="66406" y2="39063"/>
                        <a14:foregroundMark x1="34180" y1="96289" x2="55078" y2="98828"/>
                        <a14:foregroundMark x1="55078" y1="98828" x2="64844" y2="97070"/>
                        <a14:foregroundMark x1="27148" y1="36133" x2="22070" y2="65039"/>
                        <a14:foregroundMark x1="22070" y1="65039" x2="24219" y2="75000"/>
                        <a14:foregroundMark x1="24219" y1="75000" x2="33203" y2="86328"/>
                        <a14:foregroundMark x1="33203" y1="86328" x2="38672" y2="71875"/>
                        <a14:foregroundMark x1="38672" y1="71875" x2="39453" y2="61523"/>
                        <a14:foregroundMark x1="39453" y1="61523" x2="30078" y2="65625"/>
                        <a14:foregroundMark x1="30078" y1="65625" x2="29102" y2="81055"/>
                        <a14:foregroundMark x1="29102" y1="81055" x2="37305" y2="71875"/>
                        <a14:foregroundMark x1="37305" y1="71875" x2="32227" y2="60156"/>
                        <a14:foregroundMark x1="32227" y1="60156" x2="25195" y2="73047"/>
                        <a14:foregroundMark x1="25195" y1="73047" x2="29883" y2="83984"/>
                        <a14:foregroundMark x1="29883" y1="83984" x2="52930" y2="89258"/>
                        <a14:foregroundMark x1="52930" y1="89258" x2="73633" y2="85352"/>
                        <a14:foregroundMark x1="73633" y1="85352" x2="79883" y2="70898"/>
                        <a14:foregroundMark x1="79883" y1="70898" x2="64648" y2="84961"/>
                        <a14:foregroundMark x1="64648" y1="84961" x2="74023" y2="79688"/>
                        <a14:foregroundMark x1="74023" y1="79688" x2="71289" y2="84570"/>
                        <a14:foregroundMark x1="43359" y1="46680" x2="57422" y2="47656"/>
                        <a14:foregroundMark x1="57422" y1="47656" x2="40625" y2="45313"/>
                        <a14:foregroundMark x1="40625" y1="45313" x2="30273" y2="46875"/>
                        <a14:foregroundMark x1="30273" y1="46875" x2="45898" y2="47656"/>
                        <a14:foregroundMark x1="45898" y1="47656" x2="56250" y2="45703"/>
                        <a14:foregroundMark x1="56250" y1="45703" x2="46875" y2="50781"/>
                        <a14:foregroundMark x1="46875" y1="50781" x2="55469" y2="45703"/>
                        <a14:foregroundMark x1="55469" y1="45703" x2="41406" y2="45898"/>
                        <a14:foregroundMark x1="41406" y1="45898" x2="55078" y2="48828"/>
                        <a14:foregroundMark x1="55078" y1="48828" x2="45898" y2="44922"/>
                        <a14:foregroundMark x1="45898" y1="44922" x2="45703" y2="4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8" y="4780532"/>
            <a:ext cx="1717613" cy="17176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B60C6D-7D3B-4E9D-B024-FC9EC5C5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20" y="3847218"/>
            <a:ext cx="2336800" cy="265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879BA3-DB9A-43F8-8677-4AD044C4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16" b="99123" l="4426" r="96721">
                        <a14:foregroundMark x1="72951" y1="3801" x2="81967" y2="7407"/>
                        <a14:foregroundMark x1="97377" y1="59259" x2="84754" y2="63353"/>
                        <a14:foregroundMark x1="84754" y1="63353" x2="81311" y2="62671"/>
                        <a14:foregroundMark x1="4918" y1="59649" x2="14590" y2="64327"/>
                        <a14:foregroundMark x1="14590" y1="64327" x2="20000" y2="62378"/>
                        <a14:foregroundMark x1="41967" y1="84893" x2="39836" y2="94542"/>
                        <a14:foregroundMark x1="39836" y1="94542" x2="30000" y2="98343"/>
                        <a14:foregroundMark x1="30000" y1="98343" x2="27869" y2="98441"/>
                        <a14:foregroundMark x1="58197" y1="87817" x2="60820" y2="94737"/>
                        <a14:foregroundMark x1="60820" y1="94737" x2="72459" y2="98246"/>
                        <a14:foregroundMark x1="72459" y1="98246" x2="74918" y2="98343"/>
                        <a14:foregroundMark x1="73443" y1="99123" x2="76393" y2="99123"/>
                        <a14:foregroundMark x1="76393" y1="98343" x2="76393" y2="98343"/>
                        <a14:foregroundMark x1="75082" y1="97856" x2="75082" y2="97856"/>
                        <a14:foregroundMark x1="56885" y1="96394" x2="61475" y2="98148"/>
                        <a14:foregroundMark x1="30000" y1="98051" x2="23607" y2="98928"/>
                        <a14:foregroundMark x1="31803" y1="98733" x2="41967" y2="98148"/>
                        <a14:foregroundMark x1="41311" y1="97758" x2="42951" y2="96004"/>
                        <a14:foregroundMark x1="22295" y1="99123" x2="22295" y2="99123"/>
                        <a14:foregroundMark x1="64754" y1="10624" x2="72623" y2="3216"/>
                        <a14:foregroundMark x1="72623" y1="3216" x2="73443" y2="3216"/>
                        <a14:foregroundMark x1="84918" y1="8674" x2="83443" y2="21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2" y="1292045"/>
            <a:ext cx="2836212" cy="47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92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并发和共享互为存在条件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共享性要求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中同时运行着多道程序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若只有单道程序正在运行，则不存在共享的可能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并发性难以避免的导致多道程序同时访问同一个资源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若多道程序无法共享部分资源（比如磁盘），则无法并发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操作系统有哪些特征？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722B57-FC38-40AB-9DE6-E04029CF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60" y="1521705"/>
            <a:ext cx="6136665" cy="10583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75B378-96F0-40BE-8466-6171EB2A0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684" y="2580102"/>
            <a:ext cx="2229835" cy="207129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8435838-57D0-4EB5-B025-578548DFF5EC}"/>
              </a:ext>
            </a:extLst>
          </p:cNvPr>
          <p:cNvGrpSpPr/>
          <p:nvPr/>
        </p:nvGrpSpPr>
        <p:grpSpPr>
          <a:xfrm>
            <a:off x="1559221" y="4468393"/>
            <a:ext cx="5716871" cy="1512500"/>
            <a:chOff x="3752996" y="2850841"/>
            <a:chExt cx="5716871" cy="15125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37D0A1D-9F06-4BBE-86D3-C6F759AEBCDA}"/>
                </a:ext>
              </a:extLst>
            </p:cNvPr>
            <p:cNvGrpSpPr/>
            <p:nvPr/>
          </p:nvGrpSpPr>
          <p:grpSpPr>
            <a:xfrm>
              <a:off x="3752996" y="2850841"/>
              <a:ext cx="1492179" cy="1512500"/>
              <a:chOff x="3087545" y="3574391"/>
              <a:chExt cx="1905000" cy="1905000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B11988D3-0C45-4ECD-966F-345B57C49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7545" y="357439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7FB35E8-6B62-451C-813F-5FD604A615E4}"/>
                  </a:ext>
                </a:extLst>
              </p:cNvPr>
              <p:cNvSpPr txBox="1"/>
              <p:nvPr/>
            </p:nvSpPr>
            <p:spPr>
              <a:xfrm>
                <a:off x="3580325" y="4326836"/>
                <a:ext cx="9194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C00000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并发</a:t>
                </a:r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EE5D598-3929-44C2-8013-C95CA02EA56C}"/>
                </a:ext>
              </a:extLst>
            </p:cNvPr>
            <p:cNvGrpSpPr/>
            <p:nvPr/>
          </p:nvGrpSpPr>
          <p:grpSpPr>
            <a:xfrm>
              <a:off x="7422040" y="2850841"/>
              <a:ext cx="2047827" cy="1512500"/>
              <a:chOff x="7422040" y="2850841"/>
              <a:chExt cx="2047827" cy="1512500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9EC6EFBA-460E-4CE4-9AAC-3E771ED2C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2040" y="2850841"/>
                <a:ext cx="1512500" cy="1512500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23C07E1-63A7-4B8A-826B-76239A5BD834}"/>
                  </a:ext>
                </a:extLst>
              </p:cNvPr>
              <p:cNvSpPr txBox="1"/>
              <p:nvPr/>
            </p:nvSpPr>
            <p:spPr>
              <a:xfrm>
                <a:off x="8854061" y="3253147"/>
                <a:ext cx="61580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1AFA29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共</a:t>
                </a:r>
                <a:endParaRPr lang="en-US" altLang="zh-CN" sz="2000" dirty="0">
                  <a:solidFill>
                    <a:srgbClr val="1AFA29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2000" dirty="0">
                    <a:solidFill>
                      <a:srgbClr val="1AFA29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享</a:t>
                </a:r>
                <a:endParaRPr lang="zh-CN" altLang="en-US" sz="2000" dirty="0">
                  <a:solidFill>
                    <a:srgbClr val="1AFA29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2B5E12A-9066-4BCD-A578-1DD9FB2465B8}"/>
                </a:ext>
              </a:extLst>
            </p:cNvPr>
            <p:cNvGrpSpPr/>
            <p:nvPr/>
          </p:nvGrpSpPr>
          <p:grpSpPr>
            <a:xfrm>
              <a:off x="5398887" y="3117339"/>
              <a:ext cx="1869440" cy="979504"/>
              <a:chOff x="5386586" y="3215277"/>
              <a:chExt cx="1869440" cy="97950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586CB8F-AF5E-4580-8172-48D2CAB14919}"/>
                  </a:ext>
                </a:extLst>
              </p:cNvPr>
              <p:cNvSpPr txBox="1"/>
              <p:nvPr/>
            </p:nvSpPr>
            <p:spPr>
              <a:xfrm>
                <a:off x="5994818" y="3215277"/>
                <a:ext cx="6775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rgbClr val="FF6B6B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前提</a:t>
                </a:r>
                <a:endParaRPr lang="en-US" altLang="zh-CN" sz="1800" dirty="0">
                  <a:solidFill>
                    <a:srgbClr val="FF6B6B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A8345F-9DDF-4706-9064-BA2607F69695}"/>
                  </a:ext>
                </a:extLst>
              </p:cNvPr>
              <p:cNvSpPr txBox="1"/>
              <p:nvPr/>
            </p:nvSpPr>
            <p:spPr>
              <a:xfrm>
                <a:off x="5982517" y="3825449"/>
                <a:ext cx="6775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rgbClr val="1AFA29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前提</a:t>
                </a:r>
                <a:endParaRPr lang="en-US" altLang="zh-CN" sz="1800" dirty="0">
                  <a:solidFill>
                    <a:srgbClr val="1AFA29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65E9A5CE-6D18-4CBC-AE43-2A4389064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6586" y="3600815"/>
                <a:ext cx="186944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D5AF5998-1F23-4A31-BAD0-8A0DD3361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6586" y="3787999"/>
                <a:ext cx="1869440" cy="0"/>
              </a:xfrm>
              <a:prstGeom prst="straightConnector1">
                <a:avLst/>
              </a:prstGeom>
              <a:ln w="19050">
                <a:solidFill>
                  <a:srgbClr val="1AFA29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82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的虚拟技术（</a:t>
            </a:r>
            <a:r>
              <a:rPr lang="en-US" altLang="zh-CN" dirty="0"/>
              <a:t>Virtual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使用某种技术把一个物理实体变成多个逻辑上的对应物。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时分复用技术（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TDM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Time Division Multiplexing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虚拟处理机技术：“四核八线程”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虚拟设备技术：虚拟打印机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空分复用技术（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SDM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Space Division Multiplexing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虚拟磁盘技术：将一块硬盘虚拟出若干个卷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虚拟存储器技术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操作系统有哪些特征？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89CBC-553D-4D03-9330-8FF04D13B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82"/>
          <a:stretch/>
        </p:blipFill>
        <p:spPr>
          <a:xfrm>
            <a:off x="7350528" y="1795737"/>
            <a:ext cx="4189326" cy="22276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511426-281C-4B67-BEBB-E2B5E13CD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9" t="47615" r="17580" b="32483"/>
          <a:stretch/>
        </p:blipFill>
        <p:spPr>
          <a:xfrm>
            <a:off x="4528040" y="5226531"/>
            <a:ext cx="6368101" cy="126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02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的异步性（</a:t>
            </a:r>
            <a:r>
              <a:rPr lang="en-US" altLang="zh-CN" dirty="0"/>
              <a:t>Asynchronism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多道程序环境下，允许多个程序并发执行；</a:t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单处理机环境下，多个程序分时交替执行；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程序执行的不可预知性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获得运行的时机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因何暂停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每道程序需要多少时间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不同程序的性能，比如计算多少，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多少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宏观上“一气呵成”，微观上“走走停停”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操作系统有哪些特征？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22AB93-9F00-4DDB-B31F-A5FE86D05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3" t="1868" r="6214" b="26480"/>
          <a:stretch/>
        </p:blipFill>
        <p:spPr>
          <a:xfrm>
            <a:off x="9336501" y="1347900"/>
            <a:ext cx="1108656" cy="9469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2CC924-F49F-41B9-B02E-65A7ABC1C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" r="6965" b="28544"/>
          <a:stretch/>
        </p:blipFill>
        <p:spPr>
          <a:xfrm>
            <a:off x="9336501" y="2505744"/>
            <a:ext cx="1108656" cy="9106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7552A3-CE5A-4177-8646-34EE75D597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9" t="3363" r="15701" b="26455"/>
          <a:stretch/>
        </p:blipFill>
        <p:spPr>
          <a:xfrm>
            <a:off x="9336501" y="3627293"/>
            <a:ext cx="1112600" cy="10803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DE758AA-C7EB-4E5E-970A-FF317A0744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9" r="10449" b="32182"/>
          <a:stretch/>
        </p:blipFill>
        <p:spPr>
          <a:xfrm>
            <a:off x="9336501" y="4918543"/>
            <a:ext cx="1126308" cy="10564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67C3CF-1945-4134-B068-D39BDB02B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90" y="2872858"/>
            <a:ext cx="1508870" cy="150887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08AFBB2-A4E1-465D-A169-757D9D8FCBE2}"/>
              </a:ext>
            </a:extLst>
          </p:cNvPr>
          <p:cNvCxnSpPr>
            <a:stCxn id="15" idx="3"/>
            <a:endCxn id="5" idx="1"/>
          </p:cNvCxnSpPr>
          <p:nvPr/>
        </p:nvCxnSpPr>
        <p:spPr>
          <a:xfrm flipV="1">
            <a:off x="8388660" y="1821388"/>
            <a:ext cx="947841" cy="1805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E32FE78-E7A4-44F6-BFD8-CFD169A321AE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 flipV="1">
            <a:off x="8388660" y="2961085"/>
            <a:ext cx="947841" cy="6662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BF61565-9D89-4AFB-886B-369BB1B2718F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>
            <a:off x="8388660" y="3627293"/>
            <a:ext cx="947841" cy="5401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E857E06-A727-4EA7-8C1E-C6C332F0D823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8388660" y="3627293"/>
            <a:ext cx="947841" cy="18194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EBF960FA-9F2A-4761-9381-1F8FA2BE9814}"/>
              </a:ext>
            </a:extLst>
          </p:cNvPr>
          <p:cNvSpPr/>
          <p:nvPr/>
        </p:nvSpPr>
        <p:spPr>
          <a:xfrm>
            <a:off x="7501630" y="2148264"/>
            <a:ext cx="1508870" cy="399531"/>
          </a:xfrm>
          <a:prstGeom prst="wedgeEllipseCallout">
            <a:avLst>
              <a:gd name="adj1" fmla="val -31337"/>
              <a:gd name="adj2" fmla="val 97278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疑车无据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6BEC4E-9872-41A2-B1B0-3CE247DDDB30}"/>
              </a:ext>
            </a:extLst>
          </p:cNvPr>
          <p:cNvSpPr txBox="1"/>
          <p:nvPr/>
        </p:nvSpPr>
        <p:spPr>
          <a:xfrm>
            <a:off x="10402049" y="1660659"/>
            <a:ext cx="945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小花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C4C6B0-BBA8-4888-A7C3-47C9E0E4490F}"/>
              </a:ext>
            </a:extLst>
          </p:cNvPr>
          <p:cNvSpPr txBox="1"/>
          <p:nvPr/>
        </p:nvSpPr>
        <p:spPr>
          <a:xfrm>
            <a:off x="10402049" y="2814347"/>
            <a:ext cx="945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大美丽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ADBB89-99A4-493B-9BF7-BFE3500AF03B}"/>
              </a:ext>
            </a:extLst>
          </p:cNvPr>
          <p:cNvSpPr txBox="1"/>
          <p:nvPr/>
        </p:nvSpPr>
        <p:spPr>
          <a:xfrm>
            <a:off x="10402049" y="5413333"/>
            <a:ext cx="945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宝儿姐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F33323F-F8F3-4539-A7E8-5BBE77853E99}"/>
              </a:ext>
            </a:extLst>
          </p:cNvPr>
          <p:cNvSpPr txBox="1"/>
          <p:nvPr/>
        </p:nvSpPr>
        <p:spPr>
          <a:xfrm>
            <a:off x="10402049" y="4065238"/>
            <a:ext cx="945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大漂亮</a:t>
            </a:r>
          </a:p>
        </p:txBody>
      </p:sp>
    </p:spTree>
    <p:extLst>
      <p:ext uri="{BB962C8B-B14F-4D97-AF65-F5344CB8AC3E}">
        <p14:creationId xmlns:p14="http://schemas.microsoft.com/office/powerpoint/2010/main" val="403117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小结：操作系统有哪些特征？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4E4FFE-2BE0-44E7-87AC-AA4C2DA3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160" y="1298787"/>
            <a:ext cx="5859711" cy="55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什么是操作系统？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操作系统有哪些功能？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操作系统有哪些特征？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rgbClr val="E94136"/>
                </a:solidFill>
              </a:rPr>
              <a:t>操作系统是怎么发展过来的？</a:t>
            </a:r>
            <a:endParaRPr lang="en-US" altLang="zh-CN" sz="2400" dirty="0">
              <a:solidFill>
                <a:srgbClr val="E9413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操作系统的运行机制是怎样的？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操作系统的结构是怎样设计的？</a:t>
            </a:r>
            <a:endParaRPr lang="en-US" altLang="zh-CN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4792061-5EAD-4E4E-BC18-126E65F10090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63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手工操作阶段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人工操作方式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脱机输入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输出方式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批处理阶段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单道批处理系统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多道批处理系统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分时操作系统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实时操作系统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微机操作系统的发展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7189799-49C5-47A2-A529-7D2968575538}"/>
              </a:ext>
            </a:extLst>
          </p:cNvPr>
          <p:cNvGrpSpPr/>
          <p:nvPr/>
        </p:nvGrpSpPr>
        <p:grpSpPr>
          <a:xfrm>
            <a:off x="4939552" y="1652700"/>
            <a:ext cx="4727949" cy="3391254"/>
            <a:chOff x="4939552" y="1652700"/>
            <a:chExt cx="4727949" cy="339125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BAC14CA-60DE-4744-A58F-E371A7687F96}"/>
                </a:ext>
              </a:extLst>
            </p:cNvPr>
            <p:cNvSpPr/>
            <p:nvPr/>
          </p:nvSpPr>
          <p:spPr>
            <a:xfrm>
              <a:off x="4939552" y="1717890"/>
              <a:ext cx="1577787" cy="609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手工操作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CF4FED-6308-473E-B895-7B3F82AF58E0}"/>
                </a:ext>
              </a:extLst>
            </p:cNvPr>
            <p:cNvSpPr/>
            <p:nvPr/>
          </p:nvSpPr>
          <p:spPr>
            <a:xfrm>
              <a:off x="7740090" y="1717890"/>
              <a:ext cx="1577787" cy="609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批处理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7B075D-BB7E-4D21-8694-6B5D98D586D9}"/>
                </a:ext>
              </a:extLst>
            </p:cNvPr>
            <p:cNvSpPr/>
            <p:nvPr/>
          </p:nvSpPr>
          <p:spPr>
            <a:xfrm>
              <a:off x="7740090" y="3076122"/>
              <a:ext cx="1577787" cy="609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分时操作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D25AD58-71CE-4226-9ED5-8DBFEB288B06}"/>
                </a:ext>
              </a:extLst>
            </p:cNvPr>
            <p:cNvSpPr/>
            <p:nvPr/>
          </p:nvSpPr>
          <p:spPr>
            <a:xfrm>
              <a:off x="7740090" y="4434354"/>
              <a:ext cx="1577787" cy="609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实时操作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4F925AF-F9EB-4CA8-B688-DE44711E37E5}"/>
                </a:ext>
              </a:extLst>
            </p:cNvPr>
            <p:cNvSpPr/>
            <p:nvPr/>
          </p:nvSpPr>
          <p:spPr>
            <a:xfrm>
              <a:off x="4939552" y="4434354"/>
              <a:ext cx="1577787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微机时代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F37B23A-0714-4419-8905-6510B9AAC5B1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6517339" y="2022690"/>
              <a:ext cx="1222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542E1A7-7210-4287-BB66-5B7F2886B767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8528984" y="2327490"/>
              <a:ext cx="0" cy="74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58855A5-C9B0-464F-9A9C-952DB7DA861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8528984" y="3685722"/>
              <a:ext cx="0" cy="74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C8D6B43-AFBF-4107-B2AD-A27B621A9C49}"/>
                </a:ext>
              </a:extLst>
            </p:cNvPr>
            <p:cNvCxnSpPr>
              <a:cxnSpLocks/>
              <a:stCxn id="8" idx="1"/>
              <a:endCxn id="9" idx="3"/>
            </p:cNvCxnSpPr>
            <p:nvPr/>
          </p:nvCxnSpPr>
          <p:spPr>
            <a:xfrm flipH="1">
              <a:off x="6517339" y="4739154"/>
              <a:ext cx="12227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84B26B1-1838-4663-BA67-DD672A5C7CBC}"/>
                </a:ext>
              </a:extLst>
            </p:cNvPr>
            <p:cNvSpPr txBox="1"/>
            <p:nvPr/>
          </p:nvSpPr>
          <p:spPr>
            <a:xfrm>
              <a:off x="6517339" y="1652700"/>
              <a:ext cx="11385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人机矛盾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F015CF3-15ED-4DE0-9120-438D61CE4883}"/>
                </a:ext>
              </a:extLst>
            </p:cNvPr>
            <p:cNvSpPr txBox="1"/>
            <p:nvPr/>
          </p:nvSpPr>
          <p:spPr>
            <a:xfrm>
              <a:off x="8528983" y="2522124"/>
              <a:ext cx="11385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多人上机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74DD4DC-4A34-4364-A760-1777ACCA87FA}"/>
                </a:ext>
              </a:extLst>
            </p:cNvPr>
            <p:cNvSpPr txBox="1"/>
            <p:nvPr/>
          </p:nvSpPr>
          <p:spPr>
            <a:xfrm>
              <a:off x="8528983" y="3865624"/>
              <a:ext cx="11385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实时处理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7BDFFD7-353F-4BC4-8930-DD574BD2175A}"/>
                </a:ext>
              </a:extLst>
            </p:cNvPr>
            <p:cNvSpPr txBox="1"/>
            <p:nvPr/>
          </p:nvSpPr>
          <p:spPr>
            <a:xfrm>
              <a:off x="6559455" y="4391221"/>
              <a:ext cx="11385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个人电脑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64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『1946</a:t>
            </a: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年</a:t>
            </a:r>
            <a:r>
              <a:rPr lang="en-US" altLang="zh-CN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月</a:t>
            </a:r>
            <a:r>
              <a:rPr lang="en-US" altLang="zh-CN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14</a:t>
            </a: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日</a:t>
            </a:r>
            <a:r>
              <a:rPr lang="en-US" altLang="zh-CN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』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，世界上第一台通用电子计算机“埃尼阿克”（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ENIAC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）在美国研制成功，发明人是美国人莫克利（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John 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W.Mauchly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）和艾克特（</a:t>
            </a:r>
            <a:r>
              <a:rPr lang="en-US" altLang="zh-CN" sz="20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J.Presper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Eckert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）。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由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1.8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万个</a:t>
            </a:r>
            <a:r>
              <a:rPr lang="en-US" altLang="zh-CN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『</a:t>
            </a: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电子管</a:t>
            </a:r>
            <a:r>
              <a:rPr lang="en-US" altLang="zh-CN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』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组成，所以又被称为电子管计算机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占地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170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平方米，重达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30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吨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耗电功率约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150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千瓦，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en-US" altLang="zh-CN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5000</a:t>
            </a: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次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运算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秒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缺点：“三高”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体积很大，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耗电量高，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028734" lvl="1" indent="-3429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发热量大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129AAC-4EA3-4BFB-8587-7E63E2C36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23" y="2972183"/>
            <a:ext cx="5691528" cy="32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5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手工操作阶段：无操作系统的计算机系统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人工操作方式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用户独占全机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等待人工操作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576323-D874-4684-AFB4-9991711E5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29" y="4167311"/>
            <a:ext cx="1186999" cy="1595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058DC8-0325-48AD-8B97-311BA866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06" y="2804476"/>
            <a:ext cx="1112883" cy="1414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E5C990-1EBB-4B22-A71F-0BBC1507A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872" y="2901010"/>
            <a:ext cx="1186999" cy="11869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33CCE7-B6DA-4B63-85C0-39A4BFE1A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30" y="1305731"/>
            <a:ext cx="1186999" cy="1595279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FBE6CC0-8A4E-44B0-8656-7947F2A6DF71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6514789" y="2103371"/>
            <a:ext cx="1293541" cy="140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3DB25C-B136-4245-8337-7FBA4A132AC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>
            <a:off x="8995329" y="2103371"/>
            <a:ext cx="1293543" cy="1391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38322D0-5D9D-4241-8C28-25AA76122B53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8995328" y="3494510"/>
            <a:ext cx="1293544" cy="1470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6AEA2E-DCF6-4E32-A599-8E2DA4C487BD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 flipV="1">
            <a:off x="6514789" y="3511667"/>
            <a:ext cx="1293540" cy="1453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51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9C9A411-6E5C-44AA-A080-8404B5D5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操作系统的概念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系统软件的概念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操作系统的主要作用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什么是操作系统？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7EBCD68-C6F9-4B8F-9A3C-B9F09ED34097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21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手工操作阶段：无操作系统的计算机系统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脱机输入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输出方式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解决了人机矛盾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减少了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的空闲时间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提高了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速度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一次只能执行一个程序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058DC8-0325-48AD-8B97-311BA8669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26" y="2918556"/>
            <a:ext cx="1112883" cy="1414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E5C990-1EBB-4B22-A71F-0BBC1507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86" y="3257686"/>
            <a:ext cx="1186999" cy="1186999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FADC02E-0B2A-4520-860F-1DA934259F17}"/>
              </a:ext>
            </a:extLst>
          </p:cNvPr>
          <p:cNvGrpSpPr/>
          <p:nvPr/>
        </p:nvGrpSpPr>
        <p:grpSpPr>
          <a:xfrm>
            <a:off x="7137965" y="1396127"/>
            <a:ext cx="1472567" cy="1786886"/>
            <a:chOff x="6974192" y="1174920"/>
            <a:chExt cx="1472567" cy="21621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6FEE53-3B05-4CA5-9A33-11E3065466E3}"/>
                </a:ext>
              </a:extLst>
            </p:cNvPr>
            <p:cNvSpPr/>
            <p:nvPr/>
          </p:nvSpPr>
          <p:spPr>
            <a:xfrm>
              <a:off x="6974192" y="1174920"/>
              <a:ext cx="1472567" cy="21621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外围机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252D41A-860A-43AC-AAA7-BE238D5C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975" y="1660585"/>
              <a:ext cx="1186999" cy="1595279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10C2929-00D6-421A-B8EB-6D4658605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68" y="1660585"/>
            <a:ext cx="1884234" cy="125797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87AE5CF1-04D1-4AFA-9660-4632FE58109B}"/>
              </a:ext>
            </a:extLst>
          </p:cNvPr>
          <p:cNvGrpSpPr/>
          <p:nvPr/>
        </p:nvGrpSpPr>
        <p:grpSpPr>
          <a:xfrm>
            <a:off x="7137965" y="4524626"/>
            <a:ext cx="1472567" cy="1786886"/>
            <a:chOff x="6974192" y="4112496"/>
            <a:chExt cx="1472567" cy="21621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6862CE2-7003-414D-80FD-5327F4B7EE55}"/>
                </a:ext>
              </a:extLst>
            </p:cNvPr>
            <p:cNvSpPr/>
            <p:nvPr/>
          </p:nvSpPr>
          <p:spPr>
            <a:xfrm>
              <a:off x="6974192" y="4112496"/>
              <a:ext cx="1472567" cy="21621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外围机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3BA44B2-F507-4050-82C7-D4D506274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975" y="4598161"/>
              <a:ext cx="1186999" cy="1595279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2250279-FD35-4FBC-91F5-3321D97AA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68" y="4789084"/>
            <a:ext cx="1884234" cy="1257971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8780D0-5DE6-46F5-A0A6-666E2377D065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6385409" y="2289570"/>
            <a:ext cx="752556" cy="1336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107E1C0-126A-42B3-876A-96812BBD2FFC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8610532" y="2289570"/>
            <a:ext cx="98853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5A69275-1A47-4F06-A29D-46171A1FE02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10541185" y="2918556"/>
            <a:ext cx="1" cy="339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8BD7D9C-69E1-4DA9-84F4-A36A7DDAD187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10541185" y="4444685"/>
            <a:ext cx="1" cy="344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17D5BE1-54DD-4B17-A98C-2519795E29D6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 flipV="1">
            <a:off x="8610532" y="5418069"/>
            <a:ext cx="98853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962E24D-B00C-4E23-ABE7-F7A46BD1785D}"/>
              </a:ext>
            </a:extLst>
          </p:cNvPr>
          <p:cNvCxnSpPr>
            <a:cxnSpLocks/>
            <a:stCxn id="13" idx="1"/>
            <a:endCxn id="6" idx="3"/>
          </p:cNvCxnSpPr>
          <p:nvPr/>
        </p:nvCxnSpPr>
        <p:spPr>
          <a:xfrm flipH="1" flipV="1">
            <a:off x="6385409" y="3625747"/>
            <a:ext cx="752556" cy="1792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批处理阶段：同时处理多道程序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单道批处理系统（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前身）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自动性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顺序性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单道性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内存中只有一道程序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需要等待</a:t>
            </a:r>
            <a:r>
              <a:rPr lang="en-US" altLang="zh-CN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完成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058DC8-0325-48AD-8B97-311BA8669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29" y="3155371"/>
            <a:ext cx="779928" cy="99122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3AF5D0B-808F-411E-835C-D34184AE1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29" y="2210131"/>
            <a:ext cx="779928" cy="99122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DB15CD9-5D64-469B-9EF7-643CBC5BC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29" y="4130277"/>
            <a:ext cx="779928" cy="99122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D87E3E3-C917-4BFA-8076-C87B19CE3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02" y="3235887"/>
            <a:ext cx="1186999" cy="1186999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30253893-3F5F-4DE2-989D-2D53E1FDE4D1}"/>
              </a:ext>
            </a:extLst>
          </p:cNvPr>
          <p:cNvGrpSpPr/>
          <p:nvPr/>
        </p:nvGrpSpPr>
        <p:grpSpPr>
          <a:xfrm>
            <a:off x="6916762" y="1284599"/>
            <a:ext cx="1085510" cy="1570207"/>
            <a:chOff x="6974192" y="1174920"/>
            <a:chExt cx="1472567" cy="2162132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660AE72-4C9E-4275-892A-233611D52EEB}"/>
                </a:ext>
              </a:extLst>
            </p:cNvPr>
            <p:cNvSpPr/>
            <p:nvPr/>
          </p:nvSpPr>
          <p:spPr>
            <a:xfrm>
              <a:off x="6974192" y="1174920"/>
              <a:ext cx="1472567" cy="21621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外围机</a:t>
              </a: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6070E288-136A-443B-A19A-434FD730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975" y="1660585"/>
              <a:ext cx="1186999" cy="1595279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DB36E276-FD9F-44FF-950F-B15666EBF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85" y="1439930"/>
            <a:ext cx="1884234" cy="1257971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644BC7CD-91A9-4AB2-9E80-FCE1E98E7A9C}"/>
              </a:ext>
            </a:extLst>
          </p:cNvPr>
          <p:cNvGrpSpPr/>
          <p:nvPr/>
        </p:nvGrpSpPr>
        <p:grpSpPr>
          <a:xfrm>
            <a:off x="6925263" y="4751089"/>
            <a:ext cx="1085494" cy="1640993"/>
            <a:chOff x="6974192" y="4112496"/>
            <a:chExt cx="1472567" cy="216213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314085A-1AC3-47A2-B630-6D2CB027E3F2}"/>
                </a:ext>
              </a:extLst>
            </p:cNvPr>
            <p:cNvSpPr/>
            <p:nvPr/>
          </p:nvSpPr>
          <p:spPr>
            <a:xfrm>
              <a:off x="6974192" y="4112496"/>
              <a:ext cx="1472567" cy="21621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外围机</a:t>
              </a: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E3D0D064-6914-4A23-A1C8-BE5F01D29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975" y="4598161"/>
              <a:ext cx="1186999" cy="1595279"/>
            </a:xfrm>
            <a:prstGeom prst="rect">
              <a:avLst/>
            </a:prstGeom>
          </p:spPr>
        </p:pic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5B9ABD14-7899-489E-A0C5-4FF43FB40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85" y="4960872"/>
            <a:ext cx="1884234" cy="1257971"/>
          </a:xfrm>
          <a:prstGeom prst="rect">
            <a:avLst/>
          </a:prstGeom>
        </p:spPr>
      </p:pic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9AEB955-4630-446E-932D-394B70C67C20}"/>
              </a:ext>
            </a:extLst>
          </p:cNvPr>
          <p:cNvCxnSpPr>
            <a:cxnSpLocks/>
            <a:stCxn id="6" idx="3"/>
            <a:endCxn id="49" idx="1"/>
          </p:cNvCxnSpPr>
          <p:nvPr/>
        </p:nvCxnSpPr>
        <p:spPr>
          <a:xfrm flipV="1">
            <a:off x="6301457" y="2069703"/>
            <a:ext cx="615305" cy="1581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734F6D7-CE33-45C8-A090-957FF92F67FB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 flipV="1">
            <a:off x="8002272" y="2068916"/>
            <a:ext cx="1157013" cy="7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95DBB37-2850-44A4-965A-B4455CA93D66}"/>
              </a:ext>
            </a:extLst>
          </p:cNvPr>
          <p:cNvCxnSpPr>
            <a:cxnSpLocks/>
            <a:stCxn id="51" idx="2"/>
            <a:endCxn id="47" idx="0"/>
          </p:cNvCxnSpPr>
          <p:nvPr/>
        </p:nvCxnSpPr>
        <p:spPr>
          <a:xfrm>
            <a:off x="10101402" y="2697901"/>
            <a:ext cx="0" cy="537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2A1238B-6DE5-474A-A060-46BA0A434B52}"/>
              </a:ext>
            </a:extLst>
          </p:cNvPr>
          <p:cNvCxnSpPr>
            <a:cxnSpLocks/>
            <a:stCxn id="47" idx="2"/>
            <a:endCxn id="55" idx="0"/>
          </p:cNvCxnSpPr>
          <p:nvPr/>
        </p:nvCxnSpPr>
        <p:spPr>
          <a:xfrm>
            <a:off x="10101402" y="4422886"/>
            <a:ext cx="0" cy="537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0833276-6225-435F-B2BD-2E01B3804B80}"/>
              </a:ext>
            </a:extLst>
          </p:cNvPr>
          <p:cNvCxnSpPr>
            <a:cxnSpLocks/>
            <a:stCxn id="55" idx="1"/>
            <a:endCxn id="53" idx="3"/>
          </p:cNvCxnSpPr>
          <p:nvPr/>
        </p:nvCxnSpPr>
        <p:spPr>
          <a:xfrm flipH="1" flipV="1">
            <a:off x="8010757" y="5571586"/>
            <a:ext cx="1148528" cy="18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47F1FA2-6109-43ED-B8F1-C0DF11C4AACD}"/>
              </a:ext>
            </a:extLst>
          </p:cNvPr>
          <p:cNvCxnSpPr>
            <a:cxnSpLocks/>
            <a:stCxn id="53" idx="1"/>
            <a:endCxn id="6" idx="3"/>
          </p:cNvCxnSpPr>
          <p:nvPr/>
        </p:nvCxnSpPr>
        <p:spPr>
          <a:xfrm flipH="1" flipV="1">
            <a:off x="6301457" y="3650983"/>
            <a:ext cx="623806" cy="1920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E274299-8672-4DAD-B431-7EE1DE3B55D8}"/>
              </a:ext>
            </a:extLst>
          </p:cNvPr>
          <p:cNvSpPr txBox="1"/>
          <p:nvPr/>
        </p:nvSpPr>
        <p:spPr>
          <a:xfrm>
            <a:off x="10101401" y="2788125"/>
            <a:ext cx="1732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F434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监督程序(Monitor)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1B32B58-DD7A-4F00-9B77-EFB56FC6CB04}"/>
              </a:ext>
            </a:extLst>
          </p:cNvPr>
          <p:cNvSpPr txBox="1"/>
          <p:nvPr/>
        </p:nvSpPr>
        <p:spPr>
          <a:xfrm>
            <a:off x="10109910" y="4536125"/>
            <a:ext cx="173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F434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监督程序(Monitor)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92D6560-61FF-4E75-A2B5-887389933D77}"/>
              </a:ext>
            </a:extLst>
          </p:cNvPr>
          <p:cNvSpPr txBox="1"/>
          <p:nvPr/>
        </p:nvSpPr>
        <p:spPr>
          <a:xfrm>
            <a:off x="8107525" y="1728327"/>
            <a:ext cx="1051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F434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多个程序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6E1C11A-3EED-4764-97F9-FCED88EB47D5}"/>
              </a:ext>
            </a:extLst>
          </p:cNvPr>
          <p:cNvSpPr txBox="1"/>
          <p:nvPr/>
        </p:nvSpPr>
        <p:spPr>
          <a:xfrm>
            <a:off x="8154016" y="5230210"/>
            <a:ext cx="946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F434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多个结果</a:t>
            </a:r>
          </a:p>
        </p:txBody>
      </p:sp>
    </p:spTree>
    <p:extLst>
      <p:ext uri="{BB962C8B-B14F-4D97-AF65-F5344CB8AC3E}">
        <p14:creationId xmlns:p14="http://schemas.microsoft.com/office/powerpoint/2010/main" val="291717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批处理阶段：同时处理多道程序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多道批处理系统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提高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的利用率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可提高内存和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设备利用率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增加系统吞吐量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平均周转时间长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无人机交互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E5C990-1EBB-4B22-A71F-0BBC1507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97" y="3257686"/>
            <a:ext cx="1186999" cy="1186999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8780D0-5DE6-46F5-A0A6-666E2377D065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6836225" y="2494462"/>
            <a:ext cx="1039077" cy="1185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5A69275-1A47-4F06-A29D-46171A1FE02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843914" y="2259032"/>
            <a:ext cx="1239883" cy="998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8BD7D9C-69E1-4DA9-84F4-A36A7DDAD187}"/>
              </a:ext>
            </a:extLst>
          </p:cNvPr>
          <p:cNvCxnSpPr>
            <a:cxnSpLocks/>
            <a:stCxn id="8" idx="2"/>
            <a:endCxn id="28" idx="3"/>
          </p:cNvCxnSpPr>
          <p:nvPr/>
        </p:nvCxnSpPr>
        <p:spPr>
          <a:xfrm flipH="1">
            <a:off x="9759536" y="4444685"/>
            <a:ext cx="1324261" cy="767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962E24D-B00C-4E23-ABE7-F7A46BD1785D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 flipV="1">
            <a:off x="6836225" y="3680204"/>
            <a:ext cx="1039077" cy="153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34EE559-3784-468A-BC29-9E1031349C08}"/>
              </a:ext>
            </a:extLst>
          </p:cNvPr>
          <p:cNvGrpSpPr/>
          <p:nvPr/>
        </p:nvGrpSpPr>
        <p:grpSpPr>
          <a:xfrm>
            <a:off x="6056297" y="2224519"/>
            <a:ext cx="779928" cy="2911369"/>
            <a:chOff x="4850498" y="1973316"/>
            <a:chExt cx="779928" cy="291136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E058DC8-0325-48AD-8B97-311BA8669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498" y="2933389"/>
              <a:ext cx="779928" cy="991223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3AF5D0B-808F-411E-835C-D34184AE1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498" y="1973316"/>
              <a:ext cx="779928" cy="991223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DB15CD9-5D64-469B-9EF7-643CBC5BC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498" y="3893462"/>
              <a:ext cx="779928" cy="991223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3C3F977-370B-4C57-90BE-5D50F983FFA4}"/>
              </a:ext>
            </a:extLst>
          </p:cNvPr>
          <p:cNvSpPr txBox="1"/>
          <p:nvPr/>
        </p:nvSpPr>
        <p:spPr>
          <a:xfrm>
            <a:off x="10614026" y="2316599"/>
            <a:ext cx="10501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F434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调度程序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350FCFEA-DFAB-410E-9DB3-379BE120A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02" y="4583456"/>
            <a:ext cx="1884234" cy="125797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4047E0B-70FE-413D-8566-C65F847C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02" y="1865476"/>
            <a:ext cx="1884234" cy="125797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270DB02-2C67-4FBB-9AED-02530A55443E}"/>
              </a:ext>
            </a:extLst>
          </p:cNvPr>
          <p:cNvSpPr txBox="1"/>
          <p:nvPr/>
        </p:nvSpPr>
        <p:spPr>
          <a:xfrm>
            <a:off x="7680576" y="1482780"/>
            <a:ext cx="2163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F434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外存：后备作业队列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D00DD50-A6DE-4BA7-BF87-A5AD37C54132}"/>
              </a:ext>
            </a:extLst>
          </p:cNvPr>
          <p:cNvCxnSpPr>
            <a:cxnSpLocks/>
          </p:cNvCxnSpPr>
          <p:nvPr/>
        </p:nvCxnSpPr>
        <p:spPr>
          <a:xfrm>
            <a:off x="9727787" y="2419229"/>
            <a:ext cx="1034231" cy="833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BCDC80E-5DCE-4BA0-827A-A95532448760}"/>
              </a:ext>
            </a:extLst>
          </p:cNvPr>
          <p:cNvCxnSpPr>
            <a:cxnSpLocks/>
          </p:cNvCxnSpPr>
          <p:nvPr/>
        </p:nvCxnSpPr>
        <p:spPr>
          <a:xfrm>
            <a:off x="9934526" y="2081380"/>
            <a:ext cx="1424741" cy="1147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E9C982EA-F891-43B6-9460-2C6C16CAE9DE}"/>
              </a:ext>
            </a:extLst>
          </p:cNvPr>
          <p:cNvSpPr txBox="1"/>
          <p:nvPr/>
        </p:nvSpPr>
        <p:spPr>
          <a:xfrm>
            <a:off x="7679035" y="4226031"/>
            <a:ext cx="2163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F434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外存：作业结果队列</a:t>
            </a:r>
          </a:p>
        </p:txBody>
      </p:sp>
    </p:spTree>
    <p:extLst>
      <p:ext uri="{BB962C8B-B14F-4D97-AF65-F5344CB8AC3E}">
        <p14:creationId xmlns:p14="http://schemas.microsoft.com/office/powerpoint/2010/main" val="407553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单道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批处理系统与</a:t>
            </a:r>
            <a:r>
              <a:rPr lang="zh-CN" altLang="en-US" sz="24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多道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批处理系统对比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单道批处理系统：主要解决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、内存和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设备利用率不足的问题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多道批处理系统：主要解决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I/O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操作时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CPU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闲置问题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BDC6481E-71D3-4280-B9EC-48891C01A5E9}"/>
              </a:ext>
            </a:extLst>
          </p:cNvPr>
          <p:cNvGrpSpPr/>
          <p:nvPr/>
        </p:nvGrpSpPr>
        <p:grpSpPr>
          <a:xfrm>
            <a:off x="1054821" y="3429000"/>
            <a:ext cx="4903845" cy="2997703"/>
            <a:chOff x="1054821" y="3429000"/>
            <a:chExt cx="4903845" cy="2997703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76C5ABA5-4CAA-4E4C-A33F-89EBB5923100}"/>
                </a:ext>
              </a:extLst>
            </p:cNvPr>
            <p:cNvCxnSpPr>
              <a:cxnSpLocks/>
            </p:cNvCxnSpPr>
            <p:nvPr/>
          </p:nvCxnSpPr>
          <p:spPr>
            <a:xfrm>
              <a:off x="1677978" y="5799648"/>
              <a:ext cx="3635740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942F1528-38D2-4C20-BD20-DA50B54FD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978" y="3795514"/>
              <a:ext cx="0" cy="200413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9AA7FCC4-669C-43D6-B8D9-BF36C6E87887}"/>
                </a:ext>
              </a:extLst>
            </p:cNvPr>
            <p:cNvGrpSpPr/>
            <p:nvPr/>
          </p:nvGrpSpPr>
          <p:grpSpPr>
            <a:xfrm>
              <a:off x="1685538" y="4164233"/>
              <a:ext cx="2294616" cy="0"/>
              <a:chOff x="1303700" y="3797719"/>
              <a:chExt cx="2294616" cy="0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9A16FC1-51DD-4B1E-B2EC-612CF892E9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3700" y="3797719"/>
                <a:ext cx="288000" cy="0"/>
              </a:xfrm>
              <a:prstGeom prst="line">
                <a:avLst/>
              </a:prstGeom>
              <a:ln w="57150" cmpd="tri">
                <a:solidFill>
                  <a:srgbClr val="92D05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C00F18AB-C87C-4BE5-B2FF-D53D3247AD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7008" y="3797719"/>
                <a:ext cx="288000" cy="0"/>
              </a:xfrm>
              <a:prstGeom prst="line">
                <a:avLst/>
              </a:prstGeom>
              <a:ln w="57150" cmpd="tri">
                <a:solidFill>
                  <a:srgbClr val="92D05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A20472C9-4FFC-49A9-A837-353EDBE33E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0316" y="3797719"/>
                <a:ext cx="288000" cy="0"/>
              </a:xfrm>
              <a:prstGeom prst="line">
                <a:avLst/>
              </a:prstGeom>
              <a:ln w="57150" cmpd="tri">
                <a:solidFill>
                  <a:srgbClr val="92D05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72C84D3-C3A1-4DD2-815A-03856253BFA3}"/>
                </a:ext>
              </a:extLst>
            </p:cNvPr>
            <p:cNvGrpSpPr/>
            <p:nvPr/>
          </p:nvGrpSpPr>
          <p:grpSpPr>
            <a:xfrm>
              <a:off x="2019974" y="4795398"/>
              <a:ext cx="2294616" cy="0"/>
              <a:chOff x="1638136" y="4428884"/>
              <a:chExt cx="2294616" cy="0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74B5A8F-07BB-4EF8-AB20-140413490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8136" y="4428884"/>
                <a:ext cx="288000" cy="0"/>
              </a:xfrm>
              <a:prstGeom prst="line">
                <a:avLst/>
              </a:prstGeom>
              <a:ln w="57150" cmpd="tri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B7B67DD-EB1A-4FAF-A1EF-43E8B6BB2F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1444" y="4428884"/>
                <a:ext cx="288000" cy="0"/>
              </a:xfrm>
              <a:prstGeom prst="line">
                <a:avLst/>
              </a:prstGeom>
              <a:ln w="57150" cmpd="tri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87BC2281-855E-4E70-8632-22E7FD1E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4752" y="4428884"/>
                <a:ext cx="288000" cy="0"/>
              </a:xfrm>
              <a:prstGeom prst="line">
                <a:avLst/>
              </a:prstGeom>
              <a:ln w="57150" cmpd="tri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F66A4217-910B-4F42-BC7D-C3AAF8650028}"/>
                </a:ext>
              </a:extLst>
            </p:cNvPr>
            <p:cNvGrpSpPr/>
            <p:nvPr/>
          </p:nvGrpSpPr>
          <p:grpSpPr>
            <a:xfrm>
              <a:off x="2354410" y="5410228"/>
              <a:ext cx="2294618" cy="0"/>
              <a:chOff x="1972572" y="5043714"/>
              <a:chExt cx="2294618" cy="0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0F53838-846E-44DD-95B5-18D48C2E37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2572" y="5043714"/>
                <a:ext cx="288000" cy="0"/>
              </a:xfrm>
              <a:prstGeom prst="line">
                <a:avLst/>
              </a:prstGeom>
              <a:ln w="57150" cmpd="tri">
                <a:solidFill>
                  <a:srgbClr val="FFC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7A4DFB9-08E6-4221-BB7D-37ED3C3F52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5880" y="5043714"/>
                <a:ext cx="288000" cy="0"/>
              </a:xfrm>
              <a:prstGeom prst="line">
                <a:avLst/>
              </a:prstGeom>
              <a:ln w="57150" cmpd="tri">
                <a:solidFill>
                  <a:srgbClr val="FFC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99E1D033-B0DA-4E3C-B04B-E2DF8CF44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9190" y="5043714"/>
                <a:ext cx="288000" cy="0"/>
              </a:xfrm>
              <a:prstGeom prst="line">
                <a:avLst/>
              </a:prstGeom>
              <a:ln w="57150" cmpd="tri">
                <a:solidFill>
                  <a:srgbClr val="FFC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1470071-9C4D-4692-9F28-506723A98A0C}"/>
                </a:ext>
              </a:extLst>
            </p:cNvPr>
            <p:cNvSpPr txBox="1"/>
            <p:nvPr/>
          </p:nvSpPr>
          <p:spPr>
            <a:xfrm>
              <a:off x="1529603" y="5811150"/>
              <a:ext cx="442906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0    1    2    3    4    5    6    7    8    9    10</a:t>
              </a:r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（</a:t>
              </a:r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time</a:t>
              </a:r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）</a:t>
              </a:r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                （</a:t>
              </a:r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</a:t>
              </a:r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）单道批处理系统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DE5BEF-6D60-433A-A320-D47AC84CB982}"/>
                </a:ext>
              </a:extLst>
            </p:cNvPr>
            <p:cNvSpPr txBox="1"/>
            <p:nvPr/>
          </p:nvSpPr>
          <p:spPr>
            <a:xfrm>
              <a:off x="1054821" y="3975083"/>
              <a:ext cx="630717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输入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输出</a:t>
              </a: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9A5585F8-433B-4F30-9FFB-9C915D8B69CA}"/>
                </a:ext>
              </a:extLst>
            </p:cNvPr>
            <p:cNvCxnSpPr/>
            <p:nvPr/>
          </p:nvCxnSpPr>
          <p:spPr>
            <a:xfrm>
              <a:off x="2671467" y="3795514"/>
              <a:ext cx="0" cy="200413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EB9B8C8-A709-4E66-AE56-17ABF5C13A58}"/>
                </a:ext>
              </a:extLst>
            </p:cNvPr>
            <p:cNvCxnSpPr/>
            <p:nvPr/>
          </p:nvCxnSpPr>
          <p:spPr>
            <a:xfrm>
              <a:off x="3680710" y="3807016"/>
              <a:ext cx="0" cy="200413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E0294AC-B309-4D97-95A1-E5F948A407B4}"/>
                </a:ext>
              </a:extLst>
            </p:cNvPr>
            <p:cNvCxnSpPr/>
            <p:nvPr/>
          </p:nvCxnSpPr>
          <p:spPr>
            <a:xfrm>
              <a:off x="4659076" y="3807016"/>
              <a:ext cx="0" cy="200413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095ABA84-F44B-4760-B57A-71E7C9C6C93A}"/>
                </a:ext>
              </a:extLst>
            </p:cNvPr>
            <p:cNvSpPr txBox="1"/>
            <p:nvPr/>
          </p:nvSpPr>
          <p:spPr>
            <a:xfrm>
              <a:off x="1659258" y="3429000"/>
              <a:ext cx="33040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程序</a:t>
              </a:r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             </a:t>
              </a:r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程序</a:t>
              </a:r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B             </a:t>
              </a:r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程序</a:t>
              </a:r>
              <a:r>
                <a:rPr lang="en-US" altLang="zh-CN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</a:t>
              </a: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D868AC4-C08C-4E04-B1EB-0A753D5D1B1A}"/>
              </a:ext>
            </a:extLst>
          </p:cNvPr>
          <p:cNvGrpSpPr/>
          <p:nvPr/>
        </p:nvGrpSpPr>
        <p:grpSpPr>
          <a:xfrm>
            <a:off x="6085728" y="3428999"/>
            <a:ext cx="5210477" cy="2997704"/>
            <a:chOff x="6085728" y="3428999"/>
            <a:chExt cx="5210477" cy="2997704"/>
          </a:xfrm>
        </p:grpSpPr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E275F19B-5D8B-42BE-A8A9-6E62ECED3E8A}"/>
                </a:ext>
              </a:extLst>
            </p:cNvPr>
            <p:cNvCxnSpPr>
              <a:cxnSpLocks/>
            </p:cNvCxnSpPr>
            <p:nvPr/>
          </p:nvCxnSpPr>
          <p:spPr>
            <a:xfrm>
              <a:off x="7015517" y="5799648"/>
              <a:ext cx="3635740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1742180D-18F0-46BA-9616-AAE647CC3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5517" y="3795514"/>
              <a:ext cx="0" cy="200413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E71DEC7-B2B5-4DFA-9C67-3B7C243DE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5517" y="4124038"/>
              <a:ext cx="288000" cy="0"/>
            </a:xfrm>
            <a:prstGeom prst="line">
              <a:avLst/>
            </a:prstGeom>
            <a:ln w="57150" cmpd="tri">
              <a:solidFill>
                <a:srgbClr val="92D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9068E944-0CEA-49A8-B0FC-D2B47C7B70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563" y="4124038"/>
              <a:ext cx="288000" cy="0"/>
            </a:xfrm>
            <a:prstGeom prst="line">
              <a:avLst/>
            </a:prstGeom>
            <a:ln w="57150" cmpd="tri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91E6A54-C174-4C7E-93D6-5A224BC4EC2D}"/>
                </a:ext>
              </a:extLst>
            </p:cNvPr>
            <p:cNvCxnSpPr>
              <a:cxnSpLocks/>
            </p:cNvCxnSpPr>
            <p:nvPr/>
          </p:nvCxnSpPr>
          <p:spPr>
            <a:xfrm>
              <a:off x="7665609" y="4124038"/>
              <a:ext cx="288000" cy="0"/>
            </a:xfrm>
            <a:prstGeom prst="line">
              <a:avLst/>
            </a:prstGeom>
            <a:ln w="57150" cmpd="tri">
              <a:solidFill>
                <a:srgbClr val="FFC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40FC9C-48A7-4862-99CD-A5B411EA5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513" y="4795398"/>
              <a:ext cx="288000" cy="0"/>
            </a:xfrm>
            <a:prstGeom prst="line">
              <a:avLst/>
            </a:prstGeom>
            <a:ln w="57150" cmpd="tri">
              <a:solidFill>
                <a:srgbClr val="92D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AFA9A880-A357-4962-9A79-8EB760496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1949" y="4795398"/>
              <a:ext cx="288000" cy="0"/>
            </a:xfrm>
            <a:prstGeom prst="line">
              <a:avLst/>
            </a:prstGeom>
            <a:ln w="57150" cmpd="tri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E02A563C-3BAE-4CBD-A21D-19B8DE9D92B0}"/>
                </a:ext>
              </a:extLst>
            </p:cNvPr>
            <p:cNvCxnSpPr>
              <a:cxnSpLocks/>
            </p:cNvCxnSpPr>
            <p:nvPr/>
          </p:nvCxnSpPr>
          <p:spPr>
            <a:xfrm>
              <a:off x="8049198" y="4795398"/>
              <a:ext cx="288000" cy="0"/>
            </a:xfrm>
            <a:prstGeom prst="line">
              <a:avLst/>
            </a:prstGeom>
            <a:ln w="57150" cmpd="tri">
              <a:solidFill>
                <a:srgbClr val="FFC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27CD3B6A-2D2A-4A89-BCA5-4A51D8E19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1949" y="5410228"/>
              <a:ext cx="288000" cy="0"/>
            </a:xfrm>
            <a:prstGeom prst="line">
              <a:avLst/>
            </a:prstGeom>
            <a:ln w="57150" cmpd="tri">
              <a:solidFill>
                <a:srgbClr val="92D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4F315D22-5009-4504-9C8D-4D23073D6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9198" y="5410228"/>
              <a:ext cx="288000" cy="0"/>
            </a:xfrm>
            <a:prstGeom prst="line">
              <a:avLst/>
            </a:prstGeom>
            <a:ln w="57150" cmpd="tri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A1F7D9AD-6D3A-4291-B84F-E266CE1D6920}"/>
                </a:ext>
              </a:extLst>
            </p:cNvPr>
            <p:cNvCxnSpPr>
              <a:cxnSpLocks/>
            </p:cNvCxnSpPr>
            <p:nvPr/>
          </p:nvCxnSpPr>
          <p:spPr>
            <a:xfrm>
              <a:off x="8367342" y="5410228"/>
              <a:ext cx="288000" cy="0"/>
            </a:xfrm>
            <a:prstGeom prst="line">
              <a:avLst/>
            </a:prstGeom>
            <a:ln w="57150" cmpd="tri">
              <a:solidFill>
                <a:srgbClr val="FFC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C84C1E55-7864-41BF-A42F-4C02ACE46D31}"/>
                </a:ext>
              </a:extLst>
            </p:cNvPr>
            <p:cNvSpPr txBox="1"/>
            <p:nvPr/>
          </p:nvSpPr>
          <p:spPr>
            <a:xfrm>
              <a:off x="6867142" y="5811150"/>
              <a:ext cx="442906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0    1    2    3    4    5    6    7    8    9    10</a:t>
              </a:r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（</a:t>
              </a:r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time</a:t>
              </a:r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）</a:t>
              </a:r>
              <a:endPara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                 （</a:t>
              </a:r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b</a:t>
              </a:r>
              <a:r>
                <a: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）多道批处理系统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CEA486D-F33E-4E0C-8708-C9602F4FF91C}"/>
                </a:ext>
              </a:extLst>
            </p:cNvPr>
            <p:cNvSpPr txBox="1"/>
            <p:nvPr/>
          </p:nvSpPr>
          <p:spPr>
            <a:xfrm>
              <a:off x="6085728" y="3975083"/>
              <a:ext cx="937349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输入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</a:t>
              </a:r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endPara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输出</a:t>
              </a:r>
            </a:p>
          </p:txBody>
        </p: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AC45066E-6F4F-4B5A-8069-2094AB1102E5}"/>
                </a:ext>
              </a:extLst>
            </p:cNvPr>
            <p:cNvCxnSpPr/>
            <p:nvPr/>
          </p:nvCxnSpPr>
          <p:spPr>
            <a:xfrm>
              <a:off x="8009006" y="3795514"/>
              <a:ext cx="0" cy="200413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1B1829AE-2F12-405A-A172-B61468F119FA}"/>
                </a:ext>
              </a:extLst>
            </p:cNvPr>
            <p:cNvCxnSpPr/>
            <p:nvPr/>
          </p:nvCxnSpPr>
          <p:spPr>
            <a:xfrm>
              <a:off x="9018249" y="3807016"/>
              <a:ext cx="0" cy="200413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2DE1D8B8-2BE6-450A-9EFE-8B2EED336CF6}"/>
                </a:ext>
              </a:extLst>
            </p:cNvPr>
            <p:cNvCxnSpPr/>
            <p:nvPr/>
          </p:nvCxnSpPr>
          <p:spPr>
            <a:xfrm>
              <a:off x="9996615" y="3807016"/>
              <a:ext cx="0" cy="200413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2A658B85-6C51-47F7-86B5-06D941E34F6A}"/>
                </a:ext>
              </a:extLst>
            </p:cNvPr>
            <p:cNvSpPr txBox="1"/>
            <p:nvPr/>
          </p:nvSpPr>
          <p:spPr>
            <a:xfrm>
              <a:off x="6908108" y="3428999"/>
              <a:ext cx="11868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程序</a:t>
              </a:r>
              <a:r>
                <a:rPr lang="en-US" altLang="zh-CN" sz="1400" dirty="0">
                  <a:solidFill>
                    <a:srgbClr val="92D05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A/</a:t>
              </a:r>
              <a:r>
                <a:rPr lang="en-US" altLang="zh-CN" sz="1400" dirty="0">
                  <a:solidFill>
                    <a:schemeClr val="accent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B/</a:t>
              </a:r>
              <a:r>
                <a:rPr lang="en-US" altLang="zh-CN" sz="1400" dirty="0">
                  <a:solidFill>
                    <a:srgbClr val="FFC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9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分时操作系统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(Time Sharing System)</a:t>
            </a:r>
          </a:p>
          <a:p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一台主机连接多个带有显示器和键盘的终端，同时允许多个用户</a:t>
            </a:r>
            <a:b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通过自己的终端，以交互方式使用计算机，共享主机中的资源。 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为什么需要分时系统？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人机交互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共享主机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便于用户上机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关键问题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i="1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及时 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接收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600" i="1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及时 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处理（作业提前进入内存，并能够与用户交互）</a:t>
            </a:r>
            <a:endParaRPr lang="en-US" altLang="zh-CN" sz="1600" dirty="0">
              <a:solidFill>
                <a:srgbClr val="FFC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B58FDFC6-4EA7-471D-BDA0-F338A3F2FDF0}"/>
              </a:ext>
            </a:extLst>
          </p:cNvPr>
          <p:cNvGrpSpPr/>
          <p:nvPr/>
        </p:nvGrpSpPr>
        <p:grpSpPr>
          <a:xfrm>
            <a:off x="6360039" y="2036099"/>
            <a:ext cx="5269709" cy="3765404"/>
            <a:chOff x="6360039" y="2036099"/>
            <a:chExt cx="5269709" cy="376540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216EBD47-FAFF-41AE-ADF4-86E155373ECA}"/>
                </a:ext>
              </a:extLst>
            </p:cNvPr>
            <p:cNvGrpSpPr/>
            <p:nvPr/>
          </p:nvGrpSpPr>
          <p:grpSpPr>
            <a:xfrm>
              <a:off x="6360039" y="2036099"/>
              <a:ext cx="5269709" cy="3765404"/>
              <a:chOff x="5871767" y="1445788"/>
              <a:chExt cx="6017563" cy="4328292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D8119E08-90A6-4145-8528-1622ED342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1753" y="2935817"/>
                <a:ext cx="1186999" cy="1186999"/>
              </a:xfrm>
              <a:prstGeom prst="rect">
                <a:avLst/>
              </a:prstGeom>
            </p:spPr>
          </p:pic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42ECA856-A6C8-4C32-8870-D7A11914F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4426" y="2534898"/>
                <a:ext cx="0" cy="4009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88684BA9-27F0-4EFC-982A-00B4CE100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2413" y="3590548"/>
                <a:ext cx="709202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25725D7C-7734-4561-906C-D104F471E1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4426" y="4122815"/>
                <a:ext cx="0" cy="555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CA53BB3C-FE89-4B94-8528-1C7DD48DBC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52" y="3600753"/>
                <a:ext cx="6605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8FA6CD32-C63A-4496-80BB-C3BE2E59C4D9}"/>
                  </a:ext>
                </a:extLst>
              </p:cNvPr>
              <p:cNvGrpSpPr/>
              <p:nvPr/>
            </p:nvGrpSpPr>
            <p:grpSpPr>
              <a:xfrm>
                <a:off x="8219565" y="4781533"/>
                <a:ext cx="1625686" cy="992547"/>
                <a:chOff x="8361753" y="4753845"/>
                <a:chExt cx="1625686" cy="992547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58100104-7E13-4FE9-8C58-1FCBE9EC4F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944" b="99911" l="2951" r="99016">
                              <a14:foregroundMark x1="8033" y1="4906" x2="39508" y2="3390"/>
                              <a14:foregroundMark x1="39508" y1="3390" x2="40000" y2="10437"/>
                              <a14:foregroundMark x1="40000" y1="10437" x2="26885" y2="13202"/>
                              <a14:foregroundMark x1="26885" y1="13202" x2="30984" y2="20517"/>
                              <a14:foregroundMark x1="30984" y1="20517" x2="14262" y2="23015"/>
                              <a14:foregroundMark x1="14262" y1="23015" x2="26721" y2="17395"/>
                              <a14:foregroundMark x1="26721" y1="17395" x2="48033" y2="22480"/>
                              <a14:foregroundMark x1="48033" y1="22480" x2="34262" y2="27832"/>
                              <a14:foregroundMark x1="34262" y1="27832" x2="25738" y2="21945"/>
                              <a14:foregroundMark x1="25738" y1="21945" x2="31311" y2="11775"/>
                              <a14:foregroundMark x1="31311" y1="11775" x2="44262" y2="13024"/>
                              <a14:foregroundMark x1="44262" y1="13024" x2="50000" y2="19715"/>
                              <a14:foregroundMark x1="50000" y1="19715" x2="36885" y2="22837"/>
                              <a14:foregroundMark x1="36885" y1="22837" x2="25902" y2="17841"/>
                              <a14:foregroundMark x1="25902" y1="17841" x2="39016" y2="12935"/>
                              <a14:foregroundMark x1="39016" y1="12935" x2="45574" y2="21142"/>
                              <a14:foregroundMark x1="45574" y1="21142" x2="41967" y2="37110"/>
                              <a14:foregroundMark x1="41967" y1="37110" x2="38197" y2="30330"/>
                              <a14:foregroundMark x1="38197" y1="30330" x2="37869" y2="39072"/>
                              <a14:foregroundMark x1="37869" y1="39072" x2="41475" y2="31847"/>
                              <a14:foregroundMark x1="41475" y1="31847" x2="40656" y2="43711"/>
                              <a14:foregroundMark x1="40656" y1="43711" x2="32459" y2="50758"/>
                              <a14:foregroundMark x1="32459" y1="50758" x2="39508" y2="57003"/>
                              <a14:foregroundMark x1="39508" y1="57003" x2="46721" y2="48707"/>
                              <a14:foregroundMark x1="46721" y1="48707" x2="40984" y2="42016"/>
                              <a14:foregroundMark x1="40984" y1="42016" x2="30656" y2="50312"/>
                              <a14:foregroundMark x1="30656" y1="50312" x2="36557" y2="57360"/>
                              <a14:foregroundMark x1="36557" y1="57360" x2="47541" y2="50580"/>
                              <a14:foregroundMark x1="47541" y1="50580" x2="39836" y2="43711"/>
                              <a14:foregroundMark x1="39836" y1="43711" x2="23607" y2="49599"/>
                              <a14:foregroundMark x1="23607" y1="49599" x2="25902" y2="57716"/>
                              <a14:foregroundMark x1="25902" y1="57716" x2="48361" y2="52721"/>
                              <a14:foregroundMark x1="48361" y1="52721" x2="49508" y2="43800"/>
                              <a14:foregroundMark x1="49508" y1="43800" x2="36393" y2="49955"/>
                              <a14:foregroundMark x1="36393" y1="49955" x2="40656" y2="60571"/>
                              <a14:foregroundMark x1="40656" y1="60571" x2="55246" y2="57538"/>
                              <a14:foregroundMark x1="55246" y1="57538" x2="50820" y2="50491"/>
                              <a14:foregroundMark x1="50820" y1="50491" x2="35738" y2="51740"/>
                              <a14:foregroundMark x1="35738" y1="51740" x2="30656" y2="60839"/>
                              <a14:foregroundMark x1="30656" y1="60839" x2="50000" y2="58252"/>
                              <a14:foregroundMark x1="50000" y1="58252" x2="45246" y2="50134"/>
                              <a14:foregroundMark x1="45246" y1="50134" x2="37377" y2="56557"/>
                              <a14:foregroundMark x1="37377" y1="56557" x2="43443" y2="66459"/>
                              <a14:foregroundMark x1="43443" y1="66459" x2="46230" y2="61374"/>
                              <a14:foregroundMark x1="3443" y1="4371" x2="4098" y2="11775"/>
                              <a14:foregroundMark x1="4098" y1="11775" x2="2951" y2="4282"/>
                              <a14:foregroundMark x1="37049" y1="90901" x2="24754" y2="94469"/>
                              <a14:foregroundMark x1="24754" y1="94469" x2="43115" y2="93131"/>
                              <a14:foregroundMark x1="43115" y1="93131" x2="26557" y2="94380"/>
                              <a14:foregroundMark x1="26557" y1="94380" x2="37705" y2="92774"/>
                              <a14:foregroundMark x1="60328" y1="95183" x2="74098" y2="94826"/>
                              <a14:foregroundMark x1="74098" y1="94826" x2="82951" y2="93042"/>
                              <a14:foregroundMark x1="23607" y1="98930" x2="58361" y2="96878"/>
                              <a14:foregroundMark x1="58361" y1="96878" x2="43607" y2="97413"/>
                              <a14:foregroundMark x1="43607" y1="97413" x2="59508" y2="96967"/>
                              <a14:foregroundMark x1="59508" y1="96967" x2="35738" y2="96432"/>
                              <a14:foregroundMark x1="35738" y1="96432" x2="52623" y2="94202"/>
                              <a14:foregroundMark x1="52623" y1="94202" x2="34754" y2="95450"/>
                              <a14:foregroundMark x1="34754" y1="95450" x2="47541" y2="96164"/>
                              <a14:foregroundMark x1="47541" y1="96164" x2="61803" y2="95807"/>
                              <a14:foregroundMark x1="61803" y1="95807" x2="41311" y2="97056"/>
                              <a14:foregroundMark x1="41311" y1="97056" x2="63934" y2="95450"/>
                              <a14:foregroundMark x1="63934" y1="95450" x2="51475" y2="97502"/>
                              <a14:foregroundMark x1="51475" y1="97502" x2="82951" y2="94380"/>
                              <a14:foregroundMark x1="82951" y1="94380" x2="62787" y2="96521"/>
                              <a14:foregroundMark x1="62787" y1="96521" x2="98197" y2="94648"/>
                              <a14:foregroundMark x1="74590" y1="95540" x2="87705" y2="93845"/>
                              <a14:foregroundMark x1="87705" y1="93845" x2="74754" y2="94648"/>
                              <a14:foregroundMark x1="74754" y1="94648" x2="74754" y2="94648"/>
                              <a14:foregroundMark x1="84098" y1="96164" x2="98361" y2="95540"/>
                              <a14:foregroundMark x1="98361" y1="95540" x2="99508" y2="95540"/>
                              <a14:foregroundMark x1="10656" y1="98751" x2="40984" y2="97502"/>
                              <a14:foregroundMark x1="40984" y1="97502" x2="27213" y2="98751"/>
                              <a14:foregroundMark x1="27213" y1="98751" x2="61803" y2="96075"/>
                              <a14:foregroundMark x1="61803" y1="96075" x2="41967" y2="95629"/>
                              <a14:foregroundMark x1="41967" y1="95629" x2="87049" y2="93488"/>
                              <a14:foregroundMark x1="87049" y1="93488" x2="58689" y2="96967"/>
                              <a14:foregroundMark x1="58689" y1="96967" x2="89836" y2="95004"/>
                              <a14:foregroundMark x1="32459" y1="96699" x2="16066" y2="97591"/>
                              <a14:foregroundMark x1="16066" y1="97591" x2="32131" y2="98573"/>
                              <a14:foregroundMark x1="32131" y1="98573" x2="21475" y2="99911"/>
                              <a14:foregroundMark x1="22787" y1="98127" x2="9180" y2="98662"/>
                              <a14:foregroundMark x1="22787" y1="97056" x2="12295" y2="97502"/>
                              <a14:foregroundMark x1="11311" y1="98930" x2="26557" y2="98483"/>
                              <a14:foregroundMark x1="26557" y1="98483" x2="28689" y2="98483"/>
                              <a14:foregroundMark x1="23934" y1="99376" x2="44918" y2="97859"/>
                              <a14:foregroundMark x1="38689" y1="5174" x2="52787" y2="6601"/>
                              <a14:foregroundMark x1="52787" y1="6601" x2="55738" y2="14005"/>
                              <a14:foregroundMark x1="55738" y1="14005" x2="50492" y2="6690"/>
                              <a14:foregroundMark x1="50492" y1="6690" x2="52951" y2="2944"/>
                              <a14:foregroundMark x1="17705" y1="25245" x2="17213" y2="256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934" b="54942"/>
                <a:stretch/>
              </p:blipFill>
              <p:spPr>
                <a:xfrm>
                  <a:off x="9207511" y="4753845"/>
                  <a:ext cx="779928" cy="992547"/>
                </a:xfrm>
                <a:prstGeom prst="rect">
                  <a:avLst/>
                </a:prstGeom>
              </p:spPr>
            </p:pic>
            <p:pic>
              <p:nvPicPr>
                <p:cNvPr id="86" name="图片 85">
                  <a:extLst>
                    <a:ext uri="{FF2B5EF4-FFF2-40B4-BE49-F238E27FC236}">
                      <a16:creationId xmlns:a16="http://schemas.microsoft.com/office/drawing/2014/main" id="{D37D8D7C-62AC-4CAD-9FC8-0EC28C846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1753" y="4928131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5CD79D31-FB93-4CE9-8F51-182BF207DD5A}"/>
                  </a:ext>
                </a:extLst>
              </p:cNvPr>
              <p:cNvGrpSpPr/>
              <p:nvPr/>
            </p:nvGrpSpPr>
            <p:grpSpPr>
              <a:xfrm>
                <a:off x="5871767" y="3033705"/>
                <a:ext cx="1612612" cy="991223"/>
                <a:chOff x="5871767" y="3033705"/>
                <a:chExt cx="1612612" cy="991223"/>
              </a:xfrm>
            </p:grpSpPr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029C4A60-D7E8-4203-AED4-FC2040465E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4451" y="3033705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90" name="图片 89">
                  <a:extLst>
                    <a:ext uri="{FF2B5EF4-FFF2-40B4-BE49-F238E27FC236}">
                      <a16:creationId xmlns:a16="http://schemas.microsoft.com/office/drawing/2014/main" id="{19A8F088-ECC8-42CF-B8C7-2A44BE60B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1767" y="3257874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DCA90227-FEA2-414A-9838-A25AC59878B0}"/>
                  </a:ext>
                </a:extLst>
              </p:cNvPr>
              <p:cNvGrpSpPr/>
              <p:nvPr/>
            </p:nvGrpSpPr>
            <p:grpSpPr>
              <a:xfrm>
                <a:off x="8051044" y="1445788"/>
                <a:ext cx="1665369" cy="991223"/>
                <a:chOff x="8051044" y="1445788"/>
                <a:chExt cx="1665369" cy="991223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DC89E9A7-45D9-42CC-8487-4FA8D52508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6485" y="1445788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785881A7-FE9C-420F-BE2E-03499C689C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1044" y="1642436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F5D06033-C06E-4096-863E-A82FB55C76B1}"/>
                  </a:ext>
                </a:extLst>
              </p:cNvPr>
              <p:cNvGrpSpPr/>
              <p:nvPr/>
            </p:nvGrpSpPr>
            <p:grpSpPr>
              <a:xfrm>
                <a:off x="10242450" y="3033704"/>
                <a:ext cx="1646880" cy="991223"/>
                <a:chOff x="10242450" y="3033704"/>
                <a:chExt cx="1646880" cy="991223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A02B6133-0F7B-4C95-8963-42E230A3BE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2450" y="3033704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03F73C19-3636-4798-8007-10E3E329C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3889" y="3257874"/>
                  <a:ext cx="885441" cy="756254"/>
                </a:xfrm>
                <a:prstGeom prst="rect">
                  <a:avLst/>
                </a:prstGeom>
              </p:spPr>
            </p:pic>
          </p:grp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B13D4809-A0AB-46BE-82AF-FEE30092B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551" y="3468090"/>
                <a:ext cx="70920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F829A54E-36B3-457D-AB2E-DE2C9083CD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51" y="3478297"/>
                <a:ext cx="660568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94D4DF74-245A-4A4B-B6CF-72475025E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9441" y="4122817"/>
                <a:ext cx="0" cy="555911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2F444077-C1A5-4260-99C7-95B3E9500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0033" y="2534898"/>
                <a:ext cx="0" cy="400919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0A491376-7A4C-4DFB-A609-D0CF7BD271C1}"/>
                </a:ext>
              </a:extLst>
            </p:cNvPr>
            <p:cNvSpPr txBox="1"/>
            <p:nvPr/>
          </p:nvSpPr>
          <p:spPr>
            <a:xfrm>
              <a:off x="9078281" y="3010968"/>
              <a:ext cx="683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100ms</a:t>
              </a:r>
              <a:endParaRPr lang="zh-CN" altLang="en-US" sz="1200" dirty="0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6F7EF53A-6246-4BE6-BA1E-FCB9F598AFEC}"/>
                </a:ext>
              </a:extLst>
            </p:cNvPr>
            <p:cNvSpPr txBox="1"/>
            <p:nvPr/>
          </p:nvSpPr>
          <p:spPr>
            <a:xfrm>
              <a:off x="9563743" y="3459425"/>
              <a:ext cx="683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100ms</a:t>
              </a:r>
              <a:endParaRPr lang="zh-CN" altLang="en-US" sz="1200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DCA58FCF-54CF-44D0-9FB4-B0F0831FE73C}"/>
                </a:ext>
              </a:extLst>
            </p:cNvPr>
            <p:cNvSpPr txBox="1"/>
            <p:nvPr/>
          </p:nvSpPr>
          <p:spPr>
            <a:xfrm>
              <a:off x="9132020" y="4453569"/>
              <a:ext cx="683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100ms</a:t>
              </a:r>
              <a:endParaRPr lang="zh-CN" altLang="en-US" sz="1200" dirty="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9E69EEBF-D519-417D-9A2A-148AC8476369}"/>
                </a:ext>
              </a:extLst>
            </p:cNvPr>
            <p:cNvSpPr txBox="1"/>
            <p:nvPr/>
          </p:nvSpPr>
          <p:spPr>
            <a:xfrm>
              <a:off x="7859901" y="3493512"/>
              <a:ext cx="683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100ms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61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分时操作系统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(Time Sharing System)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分时系统的特征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多路性：时间片轮转机制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独立性：用户彼此独立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及时性：用户能在短时间内获得响应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交互性：用户可以请求多种服务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分时系统的缺点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E94136"/>
                </a:solidFill>
              </a:rPr>
              <a:t>作业</a:t>
            </a:r>
            <a:r>
              <a:rPr lang="en-US" altLang="zh-CN" sz="1800" dirty="0">
                <a:solidFill>
                  <a:srgbClr val="E94136"/>
                </a:solidFill>
              </a:rPr>
              <a:t>/</a:t>
            </a:r>
            <a:r>
              <a:rPr lang="zh-CN" altLang="en-US" sz="1800" dirty="0">
                <a:solidFill>
                  <a:srgbClr val="E94136"/>
                </a:solidFill>
              </a:rPr>
              <a:t>用户优先级相同，不能优先处理紧急任务</a:t>
            </a:r>
            <a:endParaRPr lang="en-US" altLang="zh-CN" sz="1800" dirty="0">
              <a:solidFill>
                <a:srgbClr val="E94136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7F11C5B-21F2-458B-885E-8A2AD687CE3F}"/>
              </a:ext>
            </a:extLst>
          </p:cNvPr>
          <p:cNvGrpSpPr/>
          <p:nvPr/>
        </p:nvGrpSpPr>
        <p:grpSpPr>
          <a:xfrm>
            <a:off x="6360039" y="2036099"/>
            <a:ext cx="5269709" cy="3765404"/>
            <a:chOff x="6360039" y="2036099"/>
            <a:chExt cx="5269709" cy="376540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CB00692-0A85-4D94-BC75-FAA722106EFD}"/>
                </a:ext>
              </a:extLst>
            </p:cNvPr>
            <p:cNvGrpSpPr/>
            <p:nvPr/>
          </p:nvGrpSpPr>
          <p:grpSpPr>
            <a:xfrm>
              <a:off x="6360039" y="2036099"/>
              <a:ext cx="5269709" cy="3765404"/>
              <a:chOff x="5871767" y="1445788"/>
              <a:chExt cx="6017563" cy="432829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3EACBFF-C172-4203-8E6D-5604434C2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1753" y="2935817"/>
                <a:ext cx="1186999" cy="1186999"/>
              </a:xfrm>
              <a:prstGeom prst="rect">
                <a:avLst/>
              </a:prstGeom>
            </p:spPr>
          </p:pic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04F53AAD-274C-40E7-9D0D-E405C2458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4426" y="2534898"/>
                <a:ext cx="0" cy="4009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70A8BA1B-1957-4078-B5E7-F5A0A5A6B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2413" y="3590548"/>
                <a:ext cx="709202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DD9BEEAE-E49F-44C9-9104-DD75BE6EF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4426" y="4122815"/>
                <a:ext cx="0" cy="555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CBED5848-CCDE-409C-BF84-8480345A1A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52" y="3600753"/>
                <a:ext cx="6605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6AAABE3-773E-4B87-91AF-D000A45F98AF}"/>
                  </a:ext>
                </a:extLst>
              </p:cNvPr>
              <p:cNvGrpSpPr/>
              <p:nvPr/>
            </p:nvGrpSpPr>
            <p:grpSpPr>
              <a:xfrm>
                <a:off x="8219565" y="4781533"/>
                <a:ext cx="1625686" cy="992547"/>
                <a:chOff x="8361753" y="4753845"/>
                <a:chExt cx="1625686" cy="992547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5BCECE99-A6A9-4B35-8326-BC5B7598B5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944" b="99911" l="2951" r="99016">
                              <a14:foregroundMark x1="8033" y1="4906" x2="39508" y2="3390"/>
                              <a14:foregroundMark x1="39508" y1="3390" x2="40000" y2="10437"/>
                              <a14:foregroundMark x1="40000" y1="10437" x2="26885" y2="13202"/>
                              <a14:foregroundMark x1="26885" y1="13202" x2="30984" y2="20517"/>
                              <a14:foregroundMark x1="30984" y1="20517" x2="14262" y2="23015"/>
                              <a14:foregroundMark x1="14262" y1="23015" x2="26721" y2="17395"/>
                              <a14:foregroundMark x1="26721" y1="17395" x2="48033" y2="22480"/>
                              <a14:foregroundMark x1="48033" y1="22480" x2="34262" y2="27832"/>
                              <a14:foregroundMark x1="34262" y1="27832" x2="25738" y2="21945"/>
                              <a14:foregroundMark x1="25738" y1="21945" x2="31311" y2="11775"/>
                              <a14:foregroundMark x1="31311" y1="11775" x2="44262" y2="13024"/>
                              <a14:foregroundMark x1="44262" y1="13024" x2="50000" y2="19715"/>
                              <a14:foregroundMark x1="50000" y1="19715" x2="36885" y2="22837"/>
                              <a14:foregroundMark x1="36885" y1="22837" x2="25902" y2="17841"/>
                              <a14:foregroundMark x1="25902" y1="17841" x2="39016" y2="12935"/>
                              <a14:foregroundMark x1="39016" y1="12935" x2="45574" y2="21142"/>
                              <a14:foregroundMark x1="45574" y1="21142" x2="41967" y2="37110"/>
                              <a14:foregroundMark x1="41967" y1="37110" x2="38197" y2="30330"/>
                              <a14:foregroundMark x1="38197" y1="30330" x2="37869" y2="39072"/>
                              <a14:foregroundMark x1="37869" y1="39072" x2="41475" y2="31847"/>
                              <a14:foregroundMark x1="41475" y1="31847" x2="40656" y2="43711"/>
                              <a14:foregroundMark x1="40656" y1="43711" x2="32459" y2="50758"/>
                              <a14:foregroundMark x1="32459" y1="50758" x2="39508" y2="57003"/>
                              <a14:foregroundMark x1="39508" y1="57003" x2="46721" y2="48707"/>
                              <a14:foregroundMark x1="46721" y1="48707" x2="40984" y2="42016"/>
                              <a14:foregroundMark x1="40984" y1="42016" x2="30656" y2="50312"/>
                              <a14:foregroundMark x1="30656" y1="50312" x2="36557" y2="57360"/>
                              <a14:foregroundMark x1="36557" y1="57360" x2="47541" y2="50580"/>
                              <a14:foregroundMark x1="47541" y1="50580" x2="39836" y2="43711"/>
                              <a14:foregroundMark x1="39836" y1="43711" x2="23607" y2="49599"/>
                              <a14:foregroundMark x1="23607" y1="49599" x2="25902" y2="57716"/>
                              <a14:foregroundMark x1="25902" y1="57716" x2="48361" y2="52721"/>
                              <a14:foregroundMark x1="48361" y1="52721" x2="49508" y2="43800"/>
                              <a14:foregroundMark x1="49508" y1="43800" x2="36393" y2="49955"/>
                              <a14:foregroundMark x1="36393" y1="49955" x2="40656" y2="60571"/>
                              <a14:foregroundMark x1="40656" y1="60571" x2="55246" y2="57538"/>
                              <a14:foregroundMark x1="55246" y1="57538" x2="50820" y2="50491"/>
                              <a14:foregroundMark x1="50820" y1="50491" x2="35738" y2="51740"/>
                              <a14:foregroundMark x1="35738" y1="51740" x2="30656" y2="60839"/>
                              <a14:foregroundMark x1="30656" y1="60839" x2="50000" y2="58252"/>
                              <a14:foregroundMark x1="50000" y1="58252" x2="45246" y2="50134"/>
                              <a14:foregroundMark x1="45246" y1="50134" x2="37377" y2="56557"/>
                              <a14:foregroundMark x1="37377" y1="56557" x2="43443" y2="66459"/>
                              <a14:foregroundMark x1="43443" y1="66459" x2="46230" y2="61374"/>
                              <a14:foregroundMark x1="3443" y1="4371" x2="4098" y2="11775"/>
                              <a14:foregroundMark x1="4098" y1="11775" x2="2951" y2="4282"/>
                              <a14:foregroundMark x1="37049" y1="90901" x2="24754" y2="94469"/>
                              <a14:foregroundMark x1="24754" y1="94469" x2="43115" y2="93131"/>
                              <a14:foregroundMark x1="43115" y1="93131" x2="26557" y2="94380"/>
                              <a14:foregroundMark x1="26557" y1="94380" x2="37705" y2="92774"/>
                              <a14:foregroundMark x1="60328" y1="95183" x2="74098" y2="94826"/>
                              <a14:foregroundMark x1="74098" y1="94826" x2="82951" y2="93042"/>
                              <a14:foregroundMark x1="23607" y1="98930" x2="58361" y2="96878"/>
                              <a14:foregroundMark x1="58361" y1="96878" x2="43607" y2="97413"/>
                              <a14:foregroundMark x1="43607" y1="97413" x2="59508" y2="96967"/>
                              <a14:foregroundMark x1="59508" y1="96967" x2="35738" y2="96432"/>
                              <a14:foregroundMark x1="35738" y1="96432" x2="52623" y2="94202"/>
                              <a14:foregroundMark x1="52623" y1="94202" x2="34754" y2="95450"/>
                              <a14:foregroundMark x1="34754" y1="95450" x2="47541" y2="96164"/>
                              <a14:foregroundMark x1="47541" y1="96164" x2="61803" y2="95807"/>
                              <a14:foregroundMark x1="61803" y1="95807" x2="41311" y2="97056"/>
                              <a14:foregroundMark x1="41311" y1="97056" x2="63934" y2="95450"/>
                              <a14:foregroundMark x1="63934" y1="95450" x2="51475" y2="97502"/>
                              <a14:foregroundMark x1="51475" y1="97502" x2="82951" y2="94380"/>
                              <a14:foregroundMark x1="82951" y1="94380" x2="62787" y2="96521"/>
                              <a14:foregroundMark x1="62787" y1="96521" x2="98197" y2="94648"/>
                              <a14:foregroundMark x1="74590" y1="95540" x2="87705" y2="93845"/>
                              <a14:foregroundMark x1="87705" y1="93845" x2="74754" y2="94648"/>
                              <a14:foregroundMark x1="74754" y1="94648" x2="74754" y2="94648"/>
                              <a14:foregroundMark x1="84098" y1="96164" x2="98361" y2="95540"/>
                              <a14:foregroundMark x1="98361" y1="95540" x2="99508" y2="95540"/>
                              <a14:foregroundMark x1="10656" y1="98751" x2="40984" y2="97502"/>
                              <a14:foregroundMark x1="40984" y1="97502" x2="27213" y2="98751"/>
                              <a14:foregroundMark x1="27213" y1="98751" x2="61803" y2="96075"/>
                              <a14:foregroundMark x1="61803" y1="96075" x2="41967" y2="95629"/>
                              <a14:foregroundMark x1="41967" y1="95629" x2="87049" y2="93488"/>
                              <a14:foregroundMark x1="87049" y1="93488" x2="58689" y2="96967"/>
                              <a14:foregroundMark x1="58689" y1="96967" x2="89836" y2="95004"/>
                              <a14:foregroundMark x1="32459" y1="96699" x2="16066" y2="97591"/>
                              <a14:foregroundMark x1="16066" y1="97591" x2="32131" y2="98573"/>
                              <a14:foregroundMark x1="32131" y1="98573" x2="21475" y2="99911"/>
                              <a14:foregroundMark x1="22787" y1="98127" x2="9180" y2="98662"/>
                              <a14:foregroundMark x1="22787" y1="97056" x2="12295" y2="97502"/>
                              <a14:foregroundMark x1="11311" y1="98930" x2="26557" y2="98483"/>
                              <a14:foregroundMark x1="26557" y1="98483" x2="28689" y2="98483"/>
                              <a14:foregroundMark x1="23934" y1="99376" x2="44918" y2="97859"/>
                              <a14:foregroundMark x1="38689" y1="5174" x2="52787" y2="6601"/>
                              <a14:foregroundMark x1="52787" y1="6601" x2="55738" y2="14005"/>
                              <a14:foregroundMark x1="55738" y1="14005" x2="50492" y2="6690"/>
                              <a14:foregroundMark x1="50492" y1="6690" x2="52951" y2="2944"/>
                              <a14:foregroundMark x1="17705" y1="25245" x2="17213" y2="256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934" b="54942"/>
                <a:stretch/>
              </p:blipFill>
              <p:spPr>
                <a:xfrm>
                  <a:off x="9207511" y="4753845"/>
                  <a:ext cx="779928" cy="992547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9B62926F-433A-4D6A-A59E-D208433D2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1753" y="4928131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905DAF1-EB6C-471B-94FF-C736179057C0}"/>
                  </a:ext>
                </a:extLst>
              </p:cNvPr>
              <p:cNvGrpSpPr/>
              <p:nvPr/>
            </p:nvGrpSpPr>
            <p:grpSpPr>
              <a:xfrm>
                <a:off x="5871767" y="3033705"/>
                <a:ext cx="1612612" cy="991223"/>
                <a:chOff x="5871767" y="3033705"/>
                <a:chExt cx="1612612" cy="991223"/>
              </a:xfrm>
            </p:grpSpPr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79DA637E-9AFA-4E9B-80C3-1DF2F83012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4451" y="3033705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2BCD03EA-87E9-4681-80E2-689B0597E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1767" y="3257874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33558C4-E2C7-49C9-BB8F-7787EF383B19}"/>
                  </a:ext>
                </a:extLst>
              </p:cNvPr>
              <p:cNvGrpSpPr/>
              <p:nvPr/>
            </p:nvGrpSpPr>
            <p:grpSpPr>
              <a:xfrm>
                <a:off x="8051044" y="1445788"/>
                <a:ext cx="1665369" cy="991223"/>
                <a:chOff x="8051044" y="1445788"/>
                <a:chExt cx="1665369" cy="991223"/>
              </a:xfrm>
            </p:grpSpPr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8CEF65CD-C389-4863-8B1E-3CBF6EFBC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6485" y="1445788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D8187EF7-DE99-4D0B-B593-FDC2F6665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1044" y="1642436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902ED12-EF5A-4780-90E9-91622B0A37E2}"/>
                  </a:ext>
                </a:extLst>
              </p:cNvPr>
              <p:cNvGrpSpPr/>
              <p:nvPr/>
            </p:nvGrpSpPr>
            <p:grpSpPr>
              <a:xfrm>
                <a:off x="10242450" y="3033704"/>
                <a:ext cx="1646880" cy="991223"/>
                <a:chOff x="10242450" y="3033704"/>
                <a:chExt cx="1646880" cy="991223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23F4ECDC-6AB3-4221-A5A4-9CB7F51E9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2450" y="3033704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5AC110F0-7CB0-4634-AB37-6EEE592D4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3889" y="3257874"/>
                  <a:ext cx="885441" cy="756254"/>
                </a:xfrm>
                <a:prstGeom prst="rect">
                  <a:avLst/>
                </a:prstGeom>
              </p:spPr>
            </p:pic>
          </p:grp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AC044D15-9172-4FB9-8863-8090AA31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551" y="3468090"/>
                <a:ext cx="70920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A31EF177-0ED6-4EBB-B2B4-27E4514C93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51" y="3478297"/>
                <a:ext cx="660568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0CCCB068-D6D5-4D49-9ED2-3EA5C5C2F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9441" y="4122817"/>
                <a:ext cx="0" cy="555911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8FD6CC74-D7EE-443C-B9A9-BE9B90842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0033" y="2534898"/>
                <a:ext cx="0" cy="400919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35A6F08-6DDB-4415-A996-C6F4FF07DFE3}"/>
                </a:ext>
              </a:extLst>
            </p:cNvPr>
            <p:cNvSpPr txBox="1"/>
            <p:nvPr/>
          </p:nvSpPr>
          <p:spPr>
            <a:xfrm>
              <a:off x="9078281" y="3010968"/>
              <a:ext cx="683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100ms</a:t>
              </a:r>
              <a:endParaRPr lang="zh-CN" altLang="en-US" sz="12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4B202C1-D0EB-4FF8-BA8E-9EBE9B4A32EA}"/>
                </a:ext>
              </a:extLst>
            </p:cNvPr>
            <p:cNvSpPr txBox="1"/>
            <p:nvPr/>
          </p:nvSpPr>
          <p:spPr>
            <a:xfrm>
              <a:off x="9563743" y="3459425"/>
              <a:ext cx="683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100ms</a:t>
              </a:r>
              <a:endParaRPr lang="zh-CN" altLang="en-US" sz="12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230C8AA-36CA-4F46-B52F-910971EB6799}"/>
                </a:ext>
              </a:extLst>
            </p:cNvPr>
            <p:cNvSpPr txBox="1"/>
            <p:nvPr/>
          </p:nvSpPr>
          <p:spPr>
            <a:xfrm>
              <a:off x="9132020" y="4453569"/>
              <a:ext cx="683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100ms</a:t>
              </a:r>
              <a:endParaRPr lang="zh-CN" altLang="en-US" sz="12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ACA67FA-1F96-4F52-A0D9-520D7DACEA0B}"/>
                </a:ext>
              </a:extLst>
            </p:cNvPr>
            <p:cNvSpPr txBox="1"/>
            <p:nvPr/>
          </p:nvSpPr>
          <p:spPr>
            <a:xfrm>
              <a:off x="7859901" y="3493512"/>
              <a:ext cx="683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100ms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61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实时操作系统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(Real Time System)</a:t>
            </a:r>
          </a:p>
          <a:p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系统能即时响应外部事件的请求，在规定的时间内完成对该事件</a:t>
            </a:r>
            <a:b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的处理，并控制所有实时任务协调一致地运行。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应用需求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实时控制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实时信息处理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实时任务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周期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非周期性实时任务（根据周期性）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硬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软实时任务（根据截止时间）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5F9275A-ABB5-46A1-96BB-31FBC14F1CD0}"/>
              </a:ext>
            </a:extLst>
          </p:cNvPr>
          <p:cNvGrpSpPr/>
          <p:nvPr/>
        </p:nvGrpSpPr>
        <p:grpSpPr>
          <a:xfrm>
            <a:off x="6360039" y="2036099"/>
            <a:ext cx="5269709" cy="3765404"/>
            <a:chOff x="6360039" y="2036099"/>
            <a:chExt cx="5269709" cy="376540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CB00692-0A85-4D94-BC75-FAA722106EFD}"/>
                </a:ext>
              </a:extLst>
            </p:cNvPr>
            <p:cNvGrpSpPr/>
            <p:nvPr/>
          </p:nvGrpSpPr>
          <p:grpSpPr>
            <a:xfrm>
              <a:off x="6360039" y="2036099"/>
              <a:ext cx="5269709" cy="3765404"/>
              <a:chOff x="5871767" y="1445788"/>
              <a:chExt cx="6017563" cy="432829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3EACBFF-C172-4203-8E6D-5604434C2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1753" y="2935817"/>
                <a:ext cx="1186999" cy="1186999"/>
              </a:xfrm>
              <a:prstGeom prst="rect">
                <a:avLst/>
              </a:prstGeom>
            </p:spPr>
          </p:pic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04F53AAD-274C-40E7-9D0D-E405C2458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4426" y="2534898"/>
                <a:ext cx="0" cy="4009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70A8BA1B-1957-4078-B5E7-F5A0A5A6B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2413" y="3590548"/>
                <a:ext cx="709202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DD9BEEAE-E49F-44C9-9104-DD75BE6EF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4426" y="4122815"/>
                <a:ext cx="0" cy="555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CBED5848-CCDE-409C-BF84-8480345A1A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52" y="3600753"/>
                <a:ext cx="6605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6AAABE3-773E-4B87-91AF-D000A45F98AF}"/>
                  </a:ext>
                </a:extLst>
              </p:cNvPr>
              <p:cNvGrpSpPr/>
              <p:nvPr/>
            </p:nvGrpSpPr>
            <p:grpSpPr>
              <a:xfrm>
                <a:off x="8219565" y="4781533"/>
                <a:ext cx="1625686" cy="992547"/>
                <a:chOff x="8361753" y="4753845"/>
                <a:chExt cx="1625686" cy="992547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5BCECE99-A6A9-4B35-8326-BC5B7598B5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944" b="99911" l="2951" r="99016">
                              <a14:foregroundMark x1="8033" y1="4906" x2="39508" y2="3390"/>
                              <a14:foregroundMark x1="39508" y1="3390" x2="40000" y2="10437"/>
                              <a14:foregroundMark x1="40000" y1="10437" x2="26885" y2="13202"/>
                              <a14:foregroundMark x1="26885" y1="13202" x2="30984" y2="20517"/>
                              <a14:foregroundMark x1="30984" y1="20517" x2="14262" y2="23015"/>
                              <a14:foregroundMark x1="14262" y1="23015" x2="26721" y2="17395"/>
                              <a14:foregroundMark x1="26721" y1="17395" x2="48033" y2="22480"/>
                              <a14:foregroundMark x1="48033" y1="22480" x2="34262" y2="27832"/>
                              <a14:foregroundMark x1="34262" y1="27832" x2="25738" y2="21945"/>
                              <a14:foregroundMark x1="25738" y1="21945" x2="31311" y2="11775"/>
                              <a14:foregroundMark x1="31311" y1="11775" x2="44262" y2="13024"/>
                              <a14:foregroundMark x1="44262" y1="13024" x2="50000" y2="19715"/>
                              <a14:foregroundMark x1="50000" y1="19715" x2="36885" y2="22837"/>
                              <a14:foregroundMark x1="36885" y1="22837" x2="25902" y2="17841"/>
                              <a14:foregroundMark x1="25902" y1="17841" x2="39016" y2="12935"/>
                              <a14:foregroundMark x1="39016" y1="12935" x2="45574" y2="21142"/>
                              <a14:foregroundMark x1="45574" y1="21142" x2="41967" y2="37110"/>
                              <a14:foregroundMark x1="41967" y1="37110" x2="38197" y2="30330"/>
                              <a14:foregroundMark x1="38197" y1="30330" x2="37869" y2="39072"/>
                              <a14:foregroundMark x1="37869" y1="39072" x2="41475" y2="31847"/>
                              <a14:foregroundMark x1="41475" y1="31847" x2="40656" y2="43711"/>
                              <a14:foregroundMark x1="40656" y1="43711" x2="32459" y2="50758"/>
                              <a14:foregroundMark x1="32459" y1="50758" x2="39508" y2="57003"/>
                              <a14:foregroundMark x1="39508" y1="57003" x2="46721" y2="48707"/>
                              <a14:foregroundMark x1="46721" y1="48707" x2="40984" y2="42016"/>
                              <a14:foregroundMark x1="40984" y1="42016" x2="30656" y2="50312"/>
                              <a14:foregroundMark x1="30656" y1="50312" x2="36557" y2="57360"/>
                              <a14:foregroundMark x1="36557" y1="57360" x2="47541" y2="50580"/>
                              <a14:foregroundMark x1="47541" y1="50580" x2="39836" y2="43711"/>
                              <a14:foregroundMark x1="39836" y1="43711" x2="23607" y2="49599"/>
                              <a14:foregroundMark x1="23607" y1="49599" x2="25902" y2="57716"/>
                              <a14:foregroundMark x1="25902" y1="57716" x2="48361" y2="52721"/>
                              <a14:foregroundMark x1="48361" y1="52721" x2="49508" y2="43800"/>
                              <a14:foregroundMark x1="49508" y1="43800" x2="36393" y2="49955"/>
                              <a14:foregroundMark x1="36393" y1="49955" x2="40656" y2="60571"/>
                              <a14:foregroundMark x1="40656" y1="60571" x2="55246" y2="57538"/>
                              <a14:foregroundMark x1="55246" y1="57538" x2="50820" y2="50491"/>
                              <a14:foregroundMark x1="50820" y1="50491" x2="35738" y2="51740"/>
                              <a14:foregroundMark x1="35738" y1="51740" x2="30656" y2="60839"/>
                              <a14:foregroundMark x1="30656" y1="60839" x2="50000" y2="58252"/>
                              <a14:foregroundMark x1="50000" y1="58252" x2="45246" y2="50134"/>
                              <a14:foregroundMark x1="45246" y1="50134" x2="37377" y2="56557"/>
                              <a14:foregroundMark x1="37377" y1="56557" x2="43443" y2="66459"/>
                              <a14:foregroundMark x1="43443" y1="66459" x2="46230" y2="61374"/>
                              <a14:foregroundMark x1="3443" y1="4371" x2="4098" y2="11775"/>
                              <a14:foregroundMark x1="4098" y1="11775" x2="2951" y2="4282"/>
                              <a14:foregroundMark x1="37049" y1="90901" x2="24754" y2="94469"/>
                              <a14:foregroundMark x1="24754" y1="94469" x2="43115" y2="93131"/>
                              <a14:foregroundMark x1="43115" y1="93131" x2="26557" y2="94380"/>
                              <a14:foregroundMark x1="26557" y1="94380" x2="37705" y2="92774"/>
                              <a14:foregroundMark x1="60328" y1="95183" x2="74098" y2="94826"/>
                              <a14:foregroundMark x1="74098" y1="94826" x2="82951" y2="93042"/>
                              <a14:foregroundMark x1="23607" y1="98930" x2="58361" y2="96878"/>
                              <a14:foregroundMark x1="58361" y1="96878" x2="43607" y2="97413"/>
                              <a14:foregroundMark x1="43607" y1="97413" x2="59508" y2="96967"/>
                              <a14:foregroundMark x1="59508" y1="96967" x2="35738" y2="96432"/>
                              <a14:foregroundMark x1="35738" y1="96432" x2="52623" y2="94202"/>
                              <a14:foregroundMark x1="52623" y1="94202" x2="34754" y2="95450"/>
                              <a14:foregroundMark x1="34754" y1="95450" x2="47541" y2="96164"/>
                              <a14:foregroundMark x1="47541" y1="96164" x2="61803" y2="95807"/>
                              <a14:foregroundMark x1="61803" y1="95807" x2="41311" y2="97056"/>
                              <a14:foregroundMark x1="41311" y1="97056" x2="63934" y2="95450"/>
                              <a14:foregroundMark x1="63934" y1="95450" x2="51475" y2="97502"/>
                              <a14:foregroundMark x1="51475" y1="97502" x2="82951" y2="94380"/>
                              <a14:foregroundMark x1="82951" y1="94380" x2="62787" y2="96521"/>
                              <a14:foregroundMark x1="62787" y1="96521" x2="98197" y2="94648"/>
                              <a14:foregroundMark x1="74590" y1="95540" x2="87705" y2="93845"/>
                              <a14:foregroundMark x1="87705" y1="93845" x2="74754" y2="94648"/>
                              <a14:foregroundMark x1="74754" y1="94648" x2="74754" y2="94648"/>
                              <a14:foregroundMark x1="84098" y1="96164" x2="98361" y2="95540"/>
                              <a14:foregroundMark x1="98361" y1="95540" x2="99508" y2="95540"/>
                              <a14:foregroundMark x1="10656" y1="98751" x2="40984" y2="97502"/>
                              <a14:foregroundMark x1="40984" y1="97502" x2="27213" y2="98751"/>
                              <a14:foregroundMark x1="27213" y1="98751" x2="61803" y2="96075"/>
                              <a14:foregroundMark x1="61803" y1="96075" x2="41967" y2="95629"/>
                              <a14:foregroundMark x1="41967" y1="95629" x2="87049" y2="93488"/>
                              <a14:foregroundMark x1="87049" y1="93488" x2="58689" y2="96967"/>
                              <a14:foregroundMark x1="58689" y1="96967" x2="89836" y2="95004"/>
                              <a14:foregroundMark x1="32459" y1="96699" x2="16066" y2="97591"/>
                              <a14:foregroundMark x1="16066" y1="97591" x2="32131" y2="98573"/>
                              <a14:foregroundMark x1="32131" y1="98573" x2="21475" y2="99911"/>
                              <a14:foregroundMark x1="22787" y1="98127" x2="9180" y2="98662"/>
                              <a14:foregroundMark x1="22787" y1="97056" x2="12295" y2="97502"/>
                              <a14:foregroundMark x1="11311" y1="98930" x2="26557" y2="98483"/>
                              <a14:foregroundMark x1="26557" y1="98483" x2="28689" y2="98483"/>
                              <a14:foregroundMark x1="23934" y1="99376" x2="44918" y2="97859"/>
                              <a14:foregroundMark x1="38689" y1="5174" x2="52787" y2="6601"/>
                              <a14:foregroundMark x1="52787" y1="6601" x2="55738" y2="14005"/>
                              <a14:foregroundMark x1="55738" y1="14005" x2="50492" y2="6690"/>
                              <a14:foregroundMark x1="50492" y1="6690" x2="52951" y2="2944"/>
                              <a14:foregroundMark x1="17705" y1="25245" x2="17213" y2="256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934" b="54942"/>
                <a:stretch/>
              </p:blipFill>
              <p:spPr>
                <a:xfrm>
                  <a:off x="9207511" y="4753845"/>
                  <a:ext cx="779928" cy="992547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9B62926F-433A-4D6A-A59E-D208433D2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1753" y="4928131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905DAF1-EB6C-471B-94FF-C736179057C0}"/>
                  </a:ext>
                </a:extLst>
              </p:cNvPr>
              <p:cNvGrpSpPr/>
              <p:nvPr/>
            </p:nvGrpSpPr>
            <p:grpSpPr>
              <a:xfrm>
                <a:off x="5871767" y="3033705"/>
                <a:ext cx="1612612" cy="991223"/>
                <a:chOff x="5871767" y="3033705"/>
                <a:chExt cx="1612612" cy="991223"/>
              </a:xfrm>
            </p:grpSpPr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79DA637E-9AFA-4E9B-80C3-1DF2F83012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4451" y="3033705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2BCD03EA-87E9-4681-80E2-689B0597E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1767" y="3257874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33558C4-E2C7-49C9-BB8F-7787EF383B19}"/>
                  </a:ext>
                </a:extLst>
              </p:cNvPr>
              <p:cNvGrpSpPr/>
              <p:nvPr/>
            </p:nvGrpSpPr>
            <p:grpSpPr>
              <a:xfrm>
                <a:off x="8051044" y="1445788"/>
                <a:ext cx="1665369" cy="991223"/>
                <a:chOff x="8051044" y="1445788"/>
                <a:chExt cx="1665369" cy="991223"/>
              </a:xfrm>
            </p:grpSpPr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8CEF65CD-C389-4863-8B1E-3CBF6EFBC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6485" y="1445788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D8187EF7-DE99-4D0B-B593-FDC2F6665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1044" y="1642436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902ED12-EF5A-4780-90E9-91622B0A37E2}"/>
                  </a:ext>
                </a:extLst>
              </p:cNvPr>
              <p:cNvGrpSpPr/>
              <p:nvPr/>
            </p:nvGrpSpPr>
            <p:grpSpPr>
              <a:xfrm>
                <a:off x="10242450" y="3033704"/>
                <a:ext cx="1646880" cy="991223"/>
                <a:chOff x="10242450" y="3033704"/>
                <a:chExt cx="1646880" cy="991223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23F4ECDC-6AB3-4221-A5A4-9CB7F51E9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2450" y="3033704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5AC110F0-7CB0-4634-AB37-6EEE592D4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3889" y="3257874"/>
                  <a:ext cx="885441" cy="756254"/>
                </a:xfrm>
                <a:prstGeom prst="rect">
                  <a:avLst/>
                </a:prstGeom>
              </p:spPr>
            </p:pic>
          </p:grp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AC044D15-9172-4FB9-8863-8090AA31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551" y="3468090"/>
                <a:ext cx="70920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A31EF177-0ED6-4EBB-B2B4-27E4514C93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51" y="3478297"/>
                <a:ext cx="660568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0CCCB068-D6D5-4D49-9ED2-3EA5C5C2F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9441" y="4122817"/>
                <a:ext cx="0" cy="555911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8FD6CC74-D7EE-443C-B9A9-BE9B90842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0033" y="2534898"/>
                <a:ext cx="0" cy="400919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6AC581B-D19D-4832-821C-1FA2BF3B380A}"/>
                </a:ext>
              </a:extLst>
            </p:cNvPr>
            <p:cNvSpPr txBox="1"/>
            <p:nvPr/>
          </p:nvSpPr>
          <p:spPr>
            <a:xfrm>
              <a:off x="7847885" y="3558062"/>
              <a:ext cx="746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2-</a:t>
              </a:r>
              <a:r>
                <a:rPr lang="en-US" altLang="zh-CN" sz="10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200ms</a:t>
              </a:r>
              <a:endParaRPr lang="zh-CN" altLang="en-US" sz="10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F7DE2D3-C677-4EC1-837D-435F8B6AEE0E}"/>
                </a:ext>
              </a:extLst>
            </p:cNvPr>
            <p:cNvSpPr txBox="1"/>
            <p:nvPr/>
          </p:nvSpPr>
          <p:spPr>
            <a:xfrm>
              <a:off x="9090771" y="3053717"/>
              <a:ext cx="746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2-</a:t>
              </a:r>
              <a:r>
                <a:rPr lang="en-US" altLang="zh-CN" sz="10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200ms</a:t>
              </a:r>
              <a:endParaRPr lang="zh-CN" altLang="en-US" sz="10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59B06C0-5588-4AFB-8C82-951767D63D4E}"/>
                </a:ext>
              </a:extLst>
            </p:cNvPr>
            <p:cNvSpPr txBox="1"/>
            <p:nvPr/>
          </p:nvSpPr>
          <p:spPr>
            <a:xfrm>
              <a:off x="9548105" y="3538888"/>
              <a:ext cx="746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2-</a:t>
              </a:r>
              <a:r>
                <a:rPr lang="en-US" altLang="zh-CN" sz="10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200ms</a:t>
              </a:r>
              <a:endParaRPr lang="zh-CN" altLang="en-US" sz="1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8002A10-EB91-46A3-B0D2-567E745B43C5}"/>
                </a:ext>
              </a:extLst>
            </p:cNvPr>
            <p:cNvSpPr txBox="1"/>
            <p:nvPr/>
          </p:nvSpPr>
          <p:spPr>
            <a:xfrm>
              <a:off x="9122734" y="4480823"/>
              <a:ext cx="746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2-</a:t>
              </a:r>
              <a:r>
                <a:rPr lang="en-US" altLang="zh-CN" sz="10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200ms</a:t>
              </a:r>
              <a:endParaRPr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25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实时操作系统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(Real Time System)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与分时系统比较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多路性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独立性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及时性：以用户</a:t>
            </a:r>
            <a:r>
              <a:rPr lang="zh-CN" altLang="en-US" sz="1800" i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能接受的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等待时间为准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交互性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可靠性：多级容错，保障系统和数据的安全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5F9275A-ABB5-46A1-96BB-31FBC14F1CD0}"/>
              </a:ext>
            </a:extLst>
          </p:cNvPr>
          <p:cNvGrpSpPr/>
          <p:nvPr/>
        </p:nvGrpSpPr>
        <p:grpSpPr>
          <a:xfrm>
            <a:off x="6360039" y="2036099"/>
            <a:ext cx="5269709" cy="3765404"/>
            <a:chOff x="6360039" y="2036099"/>
            <a:chExt cx="5269709" cy="376540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CB00692-0A85-4D94-BC75-FAA722106EFD}"/>
                </a:ext>
              </a:extLst>
            </p:cNvPr>
            <p:cNvGrpSpPr/>
            <p:nvPr/>
          </p:nvGrpSpPr>
          <p:grpSpPr>
            <a:xfrm>
              <a:off x="6360039" y="2036099"/>
              <a:ext cx="5269709" cy="3765404"/>
              <a:chOff x="5871767" y="1445788"/>
              <a:chExt cx="6017563" cy="432829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3EACBFF-C172-4203-8E6D-5604434C2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1753" y="2935817"/>
                <a:ext cx="1186999" cy="1186999"/>
              </a:xfrm>
              <a:prstGeom prst="rect">
                <a:avLst/>
              </a:prstGeom>
            </p:spPr>
          </p:pic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04F53AAD-274C-40E7-9D0D-E405C2458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4426" y="2534898"/>
                <a:ext cx="0" cy="4009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70A8BA1B-1957-4078-B5E7-F5A0A5A6B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2413" y="3590548"/>
                <a:ext cx="709202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DD9BEEAE-E49F-44C9-9104-DD75BE6EF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4426" y="4122815"/>
                <a:ext cx="0" cy="555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CBED5848-CCDE-409C-BF84-8480345A1A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52" y="3600753"/>
                <a:ext cx="66056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6AAABE3-773E-4B87-91AF-D000A45F98AF}"/>
                  </a:ext>
                </a:extLst>
              </p:cNvPr>
              <p:cNvGrpSpPr/>
              <p:nvPr/>
            </p:nvGrpSpPr>
            <p:grpSpPr>
              <a:xfrm>
                <a:off x="8219565" y="4781533"/>
                <a:ext cx="1625686" cy="992547"/>
                <a:chOff x="8361753" y="4753845"/>
                <a:chExt cx="1625686" cy="992547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5BCECE99-A6A9-4B35-8326-BC5B7598B5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944" b="99911" l="2951" r="99016">
                              <a14:foregroundMark x1="8033" y1="4906" x2="39508" y2="3390"/>
                              <a14:foregroundMark x1="39508" y1="3390" x2="40000" y2="10437"/>
                              <a14:foregroundMark x1="40000" y1="10437" x2="26885" y2="13202"/>
                              <a14:foregroundMark x1="26885" y1="13202" x2="30984" y2="20517"/>
                              <a14:foregroundMark x1="30984" y1="20517" x2="14262" y2="23015"/>
                              <a14:foregroundMark x1="14262" y1="23015" x2="26721" y2="17395"/>
                              <a14:foregroundMark x1="26721" y1="17395" x2="48033" y2="22480"/>
                              <a14:foregroundMark x1="48033" y1="22480" x2="34262" y2="27832"/>
                              <a14:foregroundMark x1="34262" y1="27832" x2="25738" y2="21945"/>
                              <a14:foregroundMark x1="25738" y1="21945" x2="31311" y2="11775"/>
                              <a14:foregroundMark x1="31311" y1="11775" x2="44262" y2="13024"/>
                              <a14:foregroundMark x1="44262" y1="13024" x2="50000" y2="19715"/>
                              <a14:foregroundMark x1="50000" y1="19715" x2="36885" y2="22837"/>
                              <a14:foregroundMark x1="36885" y1="22837" x2="25902" y2="17841"/>
                              <a14:foregroundMark x1="25902" y1="17841" x2="39016" y2="12935"/>
                              <a14:foregroundMark x1="39016" y1="12935" x2="45574" y2="21142"/>
                              <a14:foregroundMark x1="45574" y1="21142" x2="41967" y2="37110"/>
                              <a14:foregroundMark x1="41967" y1="37110" x2="38197" y2="30330"/>
                              <a14:foregroundMark x1="38197" y1="30330" x2="37869" y2="39072"/>
                              <a14:foregroundMark x1="37869" y1="39072" x2="41475" y2="31847"/>
                              <a14:foregroundMark x1="41475" y1="31847" x2="40656" y2="43711"/>
                              <a14:foregroundMark x1="40656" y1="43711" x2="32459" y2="50758"/>
                              <a14:foregroundMark x1="32459" y1="50758" x2="39508" y2="57003"/>
                              <a14:foregroundMark x1="39508" y1="57003" x2="46721" y2="48707"/>
                              <a14:foregroundMark x1="46721" y1="48707" x2="40984" y2="42016"/>
                              <a14:foregroundMark x1="40984" y1="42016" x2="30656" y2="50312"/>
                              <a14:foregroundMark x1="30656" y1="50312" x2="36557" y2="57360"/>
                              <a14:foregroundMark x1="36557" y1="57360" x2="47541" y2="50580"/>
                              <a14:foregroundMark x1="47541" y1="50580" x2="39836" y2="43711"/>
                              <a14:foregroundMark x1="39836" y1="43711" x2="23607" y2="49599"/>
                              <a14:foregroundMark x1="23607" y1="49599" x2="25902" y2="57716"/>
                              <a14:foregroundMark x1="25902" y1="57716" x2="48361" y2="52721"/>
                              <a14:foregroundMark x1="48361" y1="52721" x2="49508" y2="43800"/>
                              <a14:foregroundMark x1="49508" y1="43800" x2="36393" y2="49955"/>
                              <a14:foregroundMark x1="36393" y1="49955" x2="40656" y2="60571"/>
                              <a14:foregroundMark x1="40656" y1="60571" x2="55246" y2="57538"/>
                              <a14:foregroundMark x1="55246" y1="57538" x2="50820" y2="50491"/>
                              <a14:foregroundMark x1="50820" y1="50491" x2="35738" y2="51740"/>
                              <a14:foregroundMark x1="35738" y1="51740" x2="30656" y2="60839"/>
                              <a14:foregroundMark x1="30656" y1="60839" x2="50000" y2="58252"/>
                              <a14:foregroundMark x1="50000" y1="58252" x2="45246" y2="50134"/>
                              <a14:foregroundMark x1="45246" y1="50134" x2="37377" y2="56557"/>
                              <a14:foregroundMark x1="37377" y1="56557" x2="43443" y2="66459"/>
                              <a14:foregroundMark x1="43443" y1="66459" x2="46230" y2="61374"/>
                              <a14:foregroundMark x1="3443" y1="4371" x2="4098" y2="11775"/>
                              <a14:foregroundMark x1="4098" y1="11775" x2="2951" y2="4282"/>
                              <a14:foregroundMark x1="37049" y1="90901" x2="24754" y2="94469"/>
                              <a14:foregroundMark x1="24754" y1="94469" x2="43115" y2="93131"/>
                              <a14:foregroundMark x1="43115" y1="93131" x2="26557" y2="94380"/>
                              <a14:foregroundMark x1="26557" y1="94380" x2="37705" y2="92774"/>
                              <a14:foregroundMark x1="60328" y1="95183" x2="74098" y2="94826"/>
                              <a14:foregroundMark x1="74098" y1="94826" x2="82951" y2="93042"/>
                              <a14:foregroundMark x1="23607" y1="98930" x2="58361" y2="96878"/>
                              <a14:foregroundMark x1="58361" y1="96878" x2="43607" y2="97413"/>
                              <a14:foregroundMark x1="43607" y1="97413" x2="59508" y2="96967"/>
                              <a14:foregroundMark x1="59508" y1="96967" x2="35738" y2="96432"/>
                              <a14:foregroundMark x1="35738" y1="96432" x2="52623" y2="94202"/>
                              <a14:foregroundMark x1="52623" y1="94202" x2="34754" y2="95450"/>
                              <a14:foregroundMark x1="34754" y1="95450" x2="47541" y2="96164"/>
                              <a14:foregroundMark x1="47541" y1="96164" x2="61803" y2="95807"/>
                              <a14:foregroundMark x1="61803" y1="95807" x2="41311" y2="97056"/>
                              <a14:foregroundMark x1="41311" y1="97056" x2="63934" y2="95450"/>
                              <a14:foregroundMark x1="63934" y1="95450" x2="51475" y2="97502"/>
                              <a14:foregroundMark x1="51475" y1="97502" x2="82951" y2="94380"/>
                              <a14:foregroundMark x1="82951" y1="94380" x2="62787" y2="96521"/>
                              <a14:foregroundMark x1="62787" y1="96521" x2="98197" y2="94648"/>
                              <a14:foregroundMark x1="74590" y1="95540" x2="87705" y2="93845"/>
                              <a14:foregroundMark x1="87705" y1="93845" x2="74754" y2="94648"/>
                              <a14:foregroundMark x1="74754" y1="94648" x2="74754" y2="94648"/>
                              <a14:foregroundMark x1="84098" y1="96164" x2="98361" y2="95540"/>
                              <a14:foregroundMark x1="98361" y1="95540" x2="99508" y2="95540"/>
                              <a14:foregroundMark x1="10656" y1="98751" x2="40984" y2="97502"/>
                              <a14:foregroundMark x1="40984" y1="97502" x2="27213" y2="98751"/>
                              <a14:foregroundMark x1="27213" y1="98751" x2="61803" y2="96075"/>
                              <a14:foregroundMark x1="61803" y1="96075" x2="41967" y2="95629"/>
                              <a14:foregroundMark x1="41967" y1="95629" x2="87049" y2="93488"/>
                              <a14:foregroundMark x1="87049" y1="93488" x2="58689" y2="96967"/>
                              <a14:foregroundMark x1="58689" y1="96967" x2="89836" y2="95004"/>
                              <a14:foregroundMark x1="32459" y1="96699" x2="16066" y2="97591"/>
                              <a14:foregroundMark x1="16066" y1="97591" x2="32131" y2="98573"/>
                              <a14:foregroundMark x1="32131" y1="98573" x2="21475" y2="99911"/>
                              <a14:foregroundMark x1="22787" y1="98127" x2="9180" y2="98662"/>
                              <a14:foregroundMark x1="22787" y1="97056" x2="12295" y2="97502"/>
                              <a14:foregroundMark x1="11311" y1="98930" x2="26557" y2="98483"/>
                              <a14:foregroundMark x1="26557" y1="98483" x2="28689" y2="98483"/>
                              <a14:foregroundMark x1="23934" y1="99376" x2="44918" y2="97859"/>
                              <a14:foregroundMark x1="38689" y1="5174" x2="52787" y2="6601"/>
                              <a14:foregroundMark x1="52787" y1="6601" x2="55738" y2="14005"/>
                              <a14:foregroundMark x1="55738" y1="14005" x2="50492" y2="6690"/>
                              <a14:foregroundMark x1="50492" y1="6690" x2="52951" y2="2944"/>
                              <a14:foregroundMark x1="17705" y1="25245" x2="17213" y2="256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934" b="54942"/>
                <a:stretch/>
              </p:blipFill>
              <p:spPr>
                <a:xfrm>
                  <a:off x="9207511" y="4753845"/>
                  <a:ext cx="779928" cy="992547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9B62926F-433A-4D6A-A59E-D208433D2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1753" y="4928131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905DAF1-EB6C-471B-94FF-C736179057C0}"/>
                  </a:ext>
                </a:extLst>
              </p:cNvPr>
              <p:cNvGrpSpPr/>
              <p:nvPr/>
            </p:nvGrpSpPr>
            <p:grpSpPr>
              <a:xfrm>
                <a:off x="5871767" y="3033705"/>
                <a:ext cx="1612612" cy="991223"/>
                <a:chOff x="5871767" y="3033705"/>
                <a:chExt cx="1612612" cy="991223"/>
              </a:xfrm>
            </p:grpSpPr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79DA637E-9AFA-4E9B-80C3-1DF2F83012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4451" y="3033705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2BCD03EA-87E9-4681-80E2-689B0597E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1767" y="3257874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D33558C4-E2C7-49C9-BB8F-7787EF383B19}"/>
                  </a:ext>
                </a:extLst>
              </p:cNvPr>
              <p:cNvGrpSpPr/>
              <p:nvPr/>
            </p:nvGrpSpPr>
            <p:grpSpPr>
              <a:xfrm>
                <a:off x="8051044" y="1445788"/>
                <a:ext cx="1665369" cy="991223"/>
                <a:chOff x="8051044" y="1445788"/>
                <a:chExt cx="1665369" cy="991223"/>
              </a:xfrm>
            </p:grpSpPr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8CEF65CD-C389-4863-8B1E-3CBF6EFBC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6485" y="1445788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D8187EF7-DE99-4D0B-B593-FDC2F6665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1044" y="1642436"/>
                  <a:ext cx="885441" cy="756254"/>
                </a:xfrm>
                <a:prstGeom prst="rect">
                  <a:avLst/>
                </a:prstGeom>
              </p:spPr>
            </p:pic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902ED12-EF5A-4780-90E9-91622B0A37E2}"/>
                  </a:ext>
                </a:extLst>
              </p:cNvPr>
              <p:cNvGrpSpPr/>
              <p:nvPr/>
            </p:nvGrpSpPr>
            <p:grpSpPr>
              <a:xfrm>
                <a:off x="10242450" y="3033704"/>
                <a:ext cx="1646880" cy="991223"/>
                <a:chOff x="10242450" y="3033704"/>
                <a:chExt cx="1646880" cy="991223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23F4ECDC-6AB3-4221-A5A4-9CB7F51E9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2450" y="3033704"/>
                  <a:ext cx="779928" cy="991223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5AC110F0-7CB0-4634-AB37-6EEE592D4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415" b="99808" l="1148" r="98689">
                              <a14:foregroundMark x1="1148" y1="960" x2="23279" y2="1727"/>
                              <a14:foregroundMark x1="23279" y1="1727" x2="67705" y2="0"/>
                              <a14:foregroundMark x1="67705" y1="0" x2="93443" y2="2111"/>
                              <a14:foregroundMark x1="93443" y1="2111" x2="99180" y2="10557"/>
                              <a14:foregroundMark x1="99180" y1="10557" x2="98361" y2="63148"/>
                              <a14:foregroundMark x1="98361" y1="63148" x2="90328" y2="66219"/>
                              <a14:foregroundMark x1="90328" y1="66219" x2="8525" y2="66027"/>
                              <a14:foregroundMark x1="8525" y1="66027" x2="4098" y2="74472"/>
                              <a14:foregroundMark x1="4098" y1="74472" x2="1475" y2="55278"/>
                              <a14:foregroundMark x1="1475" y1="55278" x2="1311" y2="4415"/>
                              <a14:foregroundMark x1="90164" y1="70825" x2="98852" y2="69674"/>
                              <a14:foregroundMark x1="98852" y1="69674" x2="97869" y2="71017"/>
                              <a14:foregroundMark x1="6066" y1="71785" x2="73934" y2="72745"/>
                              <a14:foregroundMark x1="73934" y1="72745" x2="88197" y2="72553"/>
                              <a14:foregroundMark x1="88197" y1="72553" x2="46230" y2="69098"/>
                              <a14:foregroundMark x1="46230" y1="69098" x2="69836" y2="69866"/>
                              <a14:foregroundMark x1="69836" y1="69866" x2="11967" y2="71401"/>
                              <a14:foregroundMark x1="11967" y1="71401" x2="92787" y2="73512"/>
                              <a14:foregroundMark x1="35246" y1="76200" x2="37705" y2="85988"/>
                              <a14:foregroundMark x1="37705" y1="85988" x2="47213" y2="91939"/>
                              <a14:foregroundMark x1="47213" y1="91939" x2="63934" y2="92131"/>
                              <a14:foregroundMark x1="63934" y1="92131" x2="63115" y2="82342"/>
                              <a14:foregroundMark x1="63115" y1="82342" x2="56066" y2="76775"/>
                              <a14:foregroundMark x1="56066" y1="76775" x2="36393" y2="77735"/>
                              <a14:foregroundMark x1="33934" y1="92131" x2="26721" y2="97505"/>
                              <a14:foregroundMark x1="26721" y1="97505" x2="43934" y2="98656"/>
                              <a14:foregroundMark x1="43934" y1="98656" x2="61475" y2="98081"/>
                              <a14:foregroundMark x1="61475" y1="98081" x2="69836" y2="98081"/>
                              <a14:foregroundMark x1="69836" y1="98081" x2="65902" y2="90595"/>
                              <a14:foregroundMark x1="29672" y1="98656" x2="28033" y2="97697"/>
                              <a14:foregroundMark x1="69508" y1="97505" x2="72951" y2="99616"/>
                              <a14:foregroundMark x1="27869" y1="98656" x2="26557" y2="998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3889" y="3257874"/>
                  <a:ext cx="885441" cy="756254"/>
                </a:xfrm>
                <a:prstGeom prst="rect">
                  <a:avLst/>
                </a:prstGeom>
              </p:spPr>
            </p:pic>
          </p:grp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AC044D15-9172-4FB9-8863-8090AA31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2551" y="3468090"/>
                <a:ext cx="70920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A31EF177-0ED6-4EBB-B2B4-27E4514C93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48751" y="3478297"/>
                <a:ext cx="660568" cy="0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0CCCB068-D6D5-4D49-9ED2-3EA5C5C2F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09441" y="4122817"/>
                <a:ext cx="0" cy="555911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8FD6CC74-D7EE-443C-B9A9-BE9B90842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0033" y="2534898"/>
                <a:ext cx="0" cy="400919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6AC581B-D19D-4832-821C-1FA2BF3B380A}"/>
                </a:ext>
              </a:extLst>
            </p:cNvPr>
            <p:cNvSpPr txBox="1"/>
            <p:nvPr/>
          </p:nvSpPr>
          <p:spPr>
            <a:xfrm>
              <a:off x="7847885" y="3558062"/>
              <a:ext cx="746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2-</a:t>
              </a:r>
              <a:r>
                <a:rPr lang="en-US" altLang="zh-CN" sz="10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200ms</a:t>
              </a:r>
              <a:endParaRPr lang="zh-CN" altLang="en-US" sz="10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F7DE2D3-C677-4EC1-837D-435F8B6AEE0E}"/>
                </a:ext>
              </a:extLst>
            </p:cNvPr>
            <p:cNvSpPr txBox="1"/>
            <p:nvPr/>
          </p:nvSpPr>
          <p:spPr>
            <a:xfrm>
              <a:off x="9090771" y="3053717"/>
              <a:ext cx="746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2-</a:t>
              </a:r>
              <a:r>
                <a:rPr lang="en-US" altLang="zh-CN" sz="10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200ms</a:t>
              </a:r>
              <a:endParaRPr lang="zh-CN" altLang="en-US" sz="10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59B06C0-5588-4AFB-8C82-951767D63D4E}"/>
                </a:ext>
              </a:extLst>
            </p:cNvPr>
            <p:cNvSpPr txBox="1"/>
            <p:nvPr/>
          </p:nvSpPr>
          <p:spPr>
            <a:xfrm>
              <a:off x="9548105" y="3538888"/>
              <a:ext cx="746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2-</a:t>
              </a:r>
              <a:r>
                <a:rPr lang="en-US" altLang="zh-CN" sz="10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200ms</a:t>
              </a:r>
              <a:endParaRPr lang="zh-CN" altLang="en-US" sz="1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8002A10-EB91-46A3-B0D2-567E745B43C5}"/>
                </a:ext>
              </a:extLst>
            </p:cNvPr>
            <p:cNvSpPr txBox="1"/>
            <p:nvPr/>
          </p:nvSpPr>
          <p:spPr>
            <a:xfrm>
              <a:off x="9122734" y="4480823"/>
              <a:ext cx="7465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2-</a:t>
              </a:r>
              <a:r>
                <a:rPr lang="en-US" altLang="zh-CN" sz="1000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200ms</a:t>
              </a:r>
              <a:endParaRPr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932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微机操作系统的发展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单用户单任务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CP/M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MS-DOS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单用户多任务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Windows 1.0 - XP</a:t>
            </a:r>
            <a:endParaRPr lang="en-US" altLang="zh-CN" sz="1800" dirty="0">
              <a:solidFill>
                <a:srgbClr val="FFC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多用户多任务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UNIX OS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Solaris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Linux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、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Mac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en-US" altLang="zh-CN" sz="1800" dirty="0"/>
              <a:t>MS-DOS</a:t>
            </a:r>
            <a:r>
              <a:rPr lang="zh-CN" altLang="en-US" sz="1800" dirty="0"/>
              <a:t>：</a:t>
            </a:r>
            <a:r>
              <a:rPr lang="en-US" altLang="zh-CN" sz="1800" dirty="0"/>
              <a:t>Windows 10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1800" dirty="0">
              <a:solidFill>
                <a:srgbClr val="FFC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B9EB0C4-2747-4F56-8DEF-674EC399EC92}"/>
              </a:ext>
            </a:extLst>
          </p:cNvPr>
          <p:cNvGrpSpPr/>
          <p:nvPr/>
        </p:nvGrpSpPr>
        <p:grpSpPr>
          <a:xfrm>
            <a:off x="4736936" y="1945316"/>
            <a:ext cx="6503494" cy="2410113"/>
            <a:chOff x="4736936" y="1945316"/>
            <a:chExt cx="6503494" cy="241011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65AF420-3CE3-4600-9DD3-7CFE1F29ED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36936" y="1945316"/>
              <a:ext cx="6503494" cy="2410113"/>
              <a:chOff x="900916" y="2335609"/>
              <a:chExt cx="10197325" cy="3779000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AB1E921D-0DC3-4E18-B9E5-495CBF876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1662" y="2445514"/>
                <a:ext cx="2061106" cy="1454901"/>
              </a:xfrm>
              <a:prstGeom prst="rect">
                <a:avLst/>
              </a:prstGeom>
            </p:spPr>
          </p:pic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B84901E4-C412-40F2-8BF5-8F318B100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6824" y="4248883"/>
                <a:ext cx="1865726" cy="1865726"/>
              </a:xfrm>
              <a:prstGeom prst="rect">
                <a:avLst/>
              </a:prstGeom>
            </p:spPr>
          </p:pic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2E742F3E-13BD-45B5-A9C3-2423B9008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6866" y="2335609"/>
                <a:ext cx="1674709" cy="1674709"/>
              </a:xfrm>
              <a:prstGeom prst="rect">
                <a:avLst/>
              </a:prstGeom>
            </p:spPr>
          </p:pic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FC56768C-864D-4A81-8309-CBF0F3280278}"/>
                  </a:ext>
                </a:extLst>
              </p:cNvPr>
              <p:cNvCxnSpPr>
                <a:cxnSpLocks noChangeAspect="1"/>
                <a:stCxn id="63" idx="3"/>
                <a:endCxn id="53" idx="1"/>
              </p:cNvCxnSpPr>
              <p:nvPr/>
            </p:nvCxnSpPr>
            <p:spPr>
              <a:xfrm flipV="1">
                <a:off x="2827564" y="3172965"/>
                <a:ext cx="754098" cy="85462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A7D6FAAC-5342-4F02-AA1F-EF517216AAD2}"/>
                  </a:ext>
                </a:extLst>
              </p:cNvPr>
              <p:cNvCxnSpPr>
                <a:cxnSpLocks noChangeAspect="1"/>
                <a:stCxn id="63" idx="3"/>
                <a:endCxn id="54" idx="1"/>
              </p:cNvCxnSpPr>
              <p:nvPr/>
            </p:nvCxnSpPr>
            <p:spPr>
              <a:xfrm>
                <a:off x="2827564" y="4027589"/>
                <a:ext cx="759260" cy="115415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F0140BBE-9497-49F0-8FE7-0CD7BDAB0AD5}"/>
                  </a:ext>
                </a:extLst>
              </p:cNvPr>
              <p:cNvCxnSpPr>
                <a:cxnSpLocks noChangeAspect="1"/>
                <a:stCxn id="53" idx="3"/>
                <a:endCxn id="55" idx="1"/>
              </p:cNvCxnSpPr>
              <p:nvPr/>
            </p:nvCxnSpPr>
            <p:spPr>
              <a:xfrm flipV="1">
                <a:off x="5642768" y="3172964"/>
                <a:ext cx="75409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6560DBA5-A396-444E-8F8F-9D5EDB6E33A3}"/>
                  </a:ext>
                </a:extLst>
              </p:cNvPr>
              <p:cNvCxnSpPr>
                <a:cxnSpLocks noChangeAspect="1"/>
                <a:stCxn id="54" idx="3"/>
              </p:cNvCxnSpPr>
              <p:nvPr/>
            </p:nvCxnSpPr>
            <p:spPr>
              <a:xfrm>
                <a:off x="5452550" y="5181746"/>
                <a:ext cx="112291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E701BDFF-08AF-421A-B9D2-27F995878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5606" y="2436297"/>
                <a:ext cx="1473331" cy="1473332"/>
              </a:xfrm>
              <a:prstGeom prst="rect">
                <a:avLst/>
              </a:prstGeom>
            </p:spPr>
          </p:pic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F63C6578-BD86-406B-8C89-5B3C5CB476D6}"/>
                  </a:ext>
                </a:extLst>
              </p:cNvPr>
              <p:cNvCxnSpPr>
                <a:cxnSpLocks/>
                <a:stCxn id="60" idx="2"/>
                <a:endCxn id="64" idx="0"/>
              </p:cNvCxnSpPr>
              <p:nvPr/>
            </p:nvCxnSpPr>
            <p:spPr>
              <a:xfrm>
                <a:off x="9892272" y="3909629"/>
                <a:ext cx="0" cy="126891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F3F31A89-9BB3-47D8-82BE-F9B9FD3A84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7" t="25960" r="24751" b="32604"/>
              <a:stretch/>
            </p:blipFill>
            <p:spPr>
              <a:xfrm>
                <a:off x="900916" y="3535077"/>
                <a:ext cx="1926648" cy="985024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E9D2F911-85EC-4C76-B6A1-22378C7E7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6302" y="5178539"/>
                <a:ext cx="2411939" cy="430583"/>
              </a:xfrm>
              <a:prstGeom prst="rect">
                <a:avLst/>
              </a:prstGeom>
            </p:spPr>
          </p:pic>
        </p:grp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0DAA125-E1C2-4104-9FE9-38E63269D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16" b="97852" l="9766" r="89844">
                          <a14:foregroundMark x1="56641" y1="15234" x2="56641" y2="15234"/>
                          <a14:foregroundMark x1="64844" y1="3516" x2="64844" y2="3516"/>
                          <a14:foregroundMark x1="40430" y1="91406" x2="40430" y2="91406"/>
                          <a14:foregroundMark x1="67773" y1="97070" x2="67773" y2="97070"/>
                          <a14:foregroundMark x1="36133" y1="97852" x2="36133" y2="97852"/>
                          <a14:foregroundMark x1="9766" y1="52734" x2="9766" y2="527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7121" y="3271932"/>
              <a:ext cx="973008" cy="973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00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其它操作系统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网络操作系统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资源共享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远程通信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分布式操作系统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分布性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并行性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1800" dirty="0">
              <a:solidFill>
                <a:srgbClr val="FFC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操作系统是怎么发展过来的？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9DCD13-23C8-4AA3-A674-172F944A3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35" y="3057196"/>
            <a:ext cx="3601141" cy="343250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B167AD3-F238-4845-9537-FD14C4B3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355" y="1121136"/>
            <a:ext cx="4074133" cy="33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44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1A68C6-57AC-4219-8E56-F928898AD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操作系统（</a:t>
            </a:r>
            <a:r>
              <a:rPr lang="en-US" altLang="zh-CN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Operation System</a:t>
            </a: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），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简称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，是管理计算机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『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硬件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』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『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软件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』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资源的计算机程序。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什么是操作系统？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559C081-59FB-4BC4-8AD0-7A57FA43B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662" y="2445514"/>
            <a:ext cx="2061106" cy="145490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6BAD729-0308-4F91-940B-5C67339E5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24" y="4248883"/>
            <a:ext cx="1865726" cy="186572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20941A7-F57F-4274-8520-F237DC59A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66" y="2335609"/>
            <a:ext cx="1674709" cy="1674709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5C41927-C32F-4DE7-AC96-AC659AD8D9DA}"/>
              </a:ext>
            </a:extLst>
          </p:cNvPr>
          <p:cNvCxnSpPr>
            <a:cxnSpLocks noChangeAspect="1"/>
            <a:stCxn id="81" idx="3"/>
            <a:endCxn id="24" idx="1"/>
          </p:cNvCxnSpPr>
          <p:nvPr/>
        </p:nvCxnSpPr>
        <p:spPr>
          <a:xfrm flipV="1">
            <a:off x="2827564" y="3172965"/>
            <a:ext cx="754098" cy="8546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D662CC1-A388-43BA-AAA3-B60FC2C443F3}"/>
              </a:ext>
            </a:extLst>
          </p:cNvPr>
          <p:cNvCxnSpPr>
            <a:cxnSpLocks noChangeAspect="1"/>
            <a:stCxn id="81" idx="3"/>
            <a:endCxn id="25" idx="1"/>
          </p:cNvCxnSpPr>
          <p:nvPr/>
        </p:nvCxnSpPr>
        <p:spPr>
          <a:xfrm>
            <a:off x="2827564" y="4027589"/>
            <a:ext cx="759260" cy="11541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3372CEA-38AF-42F2-894A-6D7ECF2BA36F}"/>
              </a:ext>
            </a:extLst>
          </p:cNvPr>
          <p:cNvCxnSpPr>
            <a:cxnSpLocks noChangeAspect="1"/>
            <a:stCxn id="24" idx="3"/>
            <a:endCxn id="26" idx="1"/>
          </p:cNvCxnSpPr>
          <p:nvPr/>
        </p:nvCxnSpPr>
        <p:spPr>
          <a:xfrm flipV="1">
            <a:off x="5642768" y="3172964"/>
            <a:ext cx="75409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6A6F78A-E862-41BF-BA19-5FD7C032FA38}"/>
              </a:ext>
            </a:extLst>
          </p:cNvPr>
          <p:cNvCxnSpPr>
            <a:cxnSpLocks noChangeAspect="1"/>
            <a:stCxn id="25" idx="3"/>
          </p:cNvCxnSpPr>
          <p:nvPr/>
        </p:nvCxnSpPr>
        <p:spPr>
          <a:xfrm>
            <a:off x="5452550" y="5181746"/>
            <a:ext cx="11229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DA190A94-336F-4AFF-AF2D-A015A6923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606" y="2436297"/>
            <a:ext cx="1473331" cy="1473332"/>
          </a:xfrm>
          <a:prstGeom prst="rect">
            <a:avLst/>
          </a:prstGeom>
        </p:spPr>
      </p:pic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2AA5843B-4CA2-4A38-8D99-A94771697A56}"/>
              </a:ext>
            </a:extLst>
          </p:cNvPr>
          <p:cNvCxnSpPr>
            <a:cxnSpLocks/>
            <a:stCxn id="39" idx="2"/>
            <a:endCxn id="145" idx="0"/>
          </p:cNvCxnSpPr>
          <p:nvPr/>
        </p:nvCxnSpPr>
        <p:spPr>
          <a:xfrm>
            <a:off x="9892272" y="3909629"/>
            <a:ext cx="0" cy="126891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图片 80">
            <a:extLst>
              <a:ext uri="{FF2B5EF4-FFF2-40B4-BE49-F238E27FC236}">
                <a16:creationId xmlns:a16="http://schemas.microsoft.com/office/drawing/2014/main" id="{77E68329-E901-49E9-A7F2-2AFD1287D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7" t="25960" r="24751" b="32604"/>
          <a:stretch/>
        </p:blipFill>
        <p:spPr>
          <a:xfrm>
            <a:off x="900916" y="3535077"/>
            <a:ext cx="1926648" cy="985024"/>
          </a:xfrm>
          <a:prstGeom prst="rect">
            <a:avLst/>
          </a:prstGeom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id="{C554D834-DFA7-48CB-95ED-CAE5381C9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302" y="5178539"/>
            <a:ext cx="2411939" cy="43058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09C211-F598-4613-851A-5143746E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97852" l="9766" r="89844">
                        <a14:foregroundMark x1="56641" y1="15234" x2="56641" y2="15234"/>
                        <a14:foregroundMark x1="64844" y1="3516" x2="64844" y2="3516"/>
                        <a14:foregroundMark x1="40430" y1="91406" x2="40430" y2="91406"/>
                        <a14:foregroundMark x1="67773" y1="97070" x2="67773" y2="97070"/>
                        <a14:foregroundMark x1="36133" y1="97852" x2="36133" y2="97852"/>
                        <a14:foregroundMark x1="9766" y1="52734" x2="9766" y2="5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50" y="4472465"/>
            <a:ext cx="1412147" cy="141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7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FA9502-63F0-4795-8F5D-03644473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推动操作系统发展的动力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不断提高计算机资源的利用率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方便用户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器件的不断更新换代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计算机体系结构的不断发展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小结：操作系统是怎么发展过来的？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AB32BF-E4AC-4A19-B931-5BF68A70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19" y="1209656"/>
            <a:ext cx="6315075" cy="53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2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什么是操作系统？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操作系统有哪些功能？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操作系统有哪些特征？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操作系统是怎么发展过来的？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rgbClr val="E94136"/>
                </a:solidFill>
              </a:rPr>
              <a:t>操作系统的运行机制是怎样的？</a:t>
            </a:r>
            <a:endParaRPr lang="en-US" altLang="zh-CN" sz="2400" dirty="0">
              <a:solidFill>
                <a:srgbClr val="E9413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操作系统的结构是怎样设计的？</a:t>
            </a:r>
            <a:endParaRPr lang="en-US" altLang="zh-CN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D9D3C31-4926-4C54-9F3E-D98026073405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3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dirty="0"/>
              <a:t>时钟管理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dirty="0"/>
              <a:t>中断机制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dirty="0"/>
              <a:t>原语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dirty="0"/>
              <a:t>系统数据结构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dirty="0"/>
              <a:t>系统调用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操作系统的运行机制是怎样的？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544C4A3-9D12-41A1-AFDE-F5878C25F17E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A3C367-3B77-412F-B2A5-C9DA9823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906700"/>
            <a:ext cx="881380" cy="8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操作系统的运行机制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几个基本概念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内核程序 </a:t>
            </a:r>
            <a:r>
              <a:rPr lang="en-US" altLang="zh-CN" sz="1800" dirty="0">
                <a:sym typeface="Wingdings" panose="05000000000000000000" pitchFamily="2" charset="2"/>
              </a:rPr>
              <a:t>&lt;- - -</a:t>
            </a:r>
            <a:r>
              <a:rPr lang="en-US" altLang="zh-CN" sz="1800" dirty="0"/>
              <a:t>&gt; </a:t>
            </a:r>
            <a:r>
              <a:rPr lang="zh-CN" altLang="en-US" sz="1800" dirty="0"/>
              <a:t>应用程序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/>
              <a:t>核心态    </a:t>
            </a:r>
            <a:r>
              <a:rPr lang="en-US" altLang="zh-CN" sz="1800" dirty="0">
                <a:sym typeface="Wingdings" panose="05000000000000000000" pitchFamily="2" charset="2"/>
              </a:rPr>
              <a:t>&lt;- - -</a:t>
            </a:r>
            <a:r>
              <a:rPr lang="en-US" altLang="zh-CN" sz="1800" dirty="0"/>
              <a:t>&gt; </a:t>
            </a:r>
            <a:r>
              <a:rPr lang="zh-CN" altLang="en-US" sz="1800" dirty="0"/>
              <a:t>用户态</a:t>
            </a:r>
            <a:endParaRPr lang="en-US" altLang="zh-CN" sz="1800" dirty="0"/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特权指令 </a:t>
            </a:r>
            <a:r>
              <a:rPr lang="en-US" altLang="zh-CN" sz="1800" dirty="0">
                <a:sym typeface="Wingdings" panose="05000000000000000000" pitchFamily="2" charset="2"/>
              </a:rPr>
              <a:t>&lt;- - -</a:t>
            </a:r>
            <a:r>
              <a:rPr lang="en-US" altLang="zh-CN" sz="1800" dirty="0"/>
              <a:t>&gt; 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非特权指令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操作系统的运行机制是怎样的？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BAF8274-159B-4E84-A4C2-B95BD15B2DD4}"/>
              </a:ext>
            </a:extLst>
          </p:cNvPr>
          <p:cNvGrpSpPr/>
          <p:nvPr/>
        </p:nvGrpSpPr>
        <p:grpSpPr>
          <a:xfrm>
            <a:off x="6493354" y="4020167"/>
            <a:ext cx="815307" cy="921710"/>
            <a:chOff x="11050944" y="3741230"/>
            <a:chExt cx="920319" cy="921710"/>
          </a:xfrm>
        </p:grpSpPr>
        <p:sp>
          <p:nvSpPr>
            <p:cNvPr id="109" name="右大括号 108">
              <a:extLst>
                <a:ext uri="{FF2B5EF4-FFF2-40B4-BE49-F238E27FC236}">
                  <a16:creationId xmlns:a16="http://schemas.microsoft.com/office/drawing/2014/main" id="{BB67ECC6-3597-4619-998F-245678EE96FE}"/>
                </a:ext>
              </a:extLst>
            </p:cNvPr>
            <p:cNvSpPr/>
            <p:nvPr/>
          </p:nvSpPr>
          <p:spPr>
            <a:xfrm rot="10800000">
              <a:off x="11807152" y="3741230"/>
              <a:ext cx="164111" cy="921710"/>
            </a:xfrm>
            <a:prstGeom prst="rightBrace">
              <a:avLst>
                <a:gd name="adj1" fmla="val 4438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4D0E1EE7-DB60-4697-9E9F-00D00A7D723F}"/>
                </a:ext>
              </a:extLst>
            </p:cNvPr>
            <p:cNvSpPr txBox="1"/>
            <p:nvPr/>
          </p:nvSpPr>
          <p:spPr>
            <a:xfrm>
              <a:off x="11050944" y="4048197"/>
              <a:ext cx="8153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内核</a:t>
              </a:r>
            </a:p>
          </p:txBody>
        </p: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4B08D24-67EC-4D1A-909D-60657145F3A9}"/>
              </a:ext>
            </a:extLst>
          </p:cNvPr>
          <p:cNvSpPr txBox="1"/>
          <p:nvPr/>
        </p:nvSpPr>
        <p:spPr>
          <a:xfrm>
            <a:off x="10802029" y="3240693"/>
            <a:ext cx="871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</a:t>
            </a:r>
            <a:endParaRPr lang="en-US" altLang="zh-CN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空间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5008CB4-6538-4210-8DA7-521EC12C382C}"/>
              </a:ext>
            </a:extLst>
          </p:cNvPr>
          <p:cNvGrpSpPr/>
          <p:nvPr/>
        </p:nvGrpSpPr>
        <p:grpSpPr>
          <a:xfrm>
            <a:off x="7329075" y="2909677"/>
            <a:ext cx="3567115" cy="2510923"/>
            <a:chOff x="7329075" y="2909677"/>
            <a:chExt cx="3567115" cy="2510923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5216BE47-2DB8-404D-943E-FE157E5B2BC5}"/>
                </a:ext>
              </a:extLst>
            </p:cNvPr>
            <p:cNvSpPr/>
            <p:nvPr/>
          </p:nvSpPr>
          <p:spPr>
            <a:xfrm>
              <a:off x="7329075" y="4994076"/>
              <a:ext cx="3564879" cy="426524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A0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：裸机（硬件）系统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宿主系统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F4A00A4-79A3-4F2C-AC34-D8A0CEF0A6FD}"/>
                </a:ext>
              </a:extLst>
            </p:cNvPr>
            <p:cNvSpPr/>
            <p:nvPr/>
          </p:nvSpPr>
          <p:spPr>
            <a:xfrm>
              <a:off x="7329075" y="2909677"/>
              <a:ext cx="3567115" cy="519323"/>
            </a:xfrm>
            <a:prstGeom prst="rect">
              <a:avLst/>
            </a:prstGeom>
            <a:solidFill>
              <a:srgbClr val="0068B7"/>
            </a:soli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操作系统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4A3EB529-9954-434A-8E0E-01497A1E4231}"/>
                </a:ext>
              </a:extLst>
            </p:cNvPr>
            <p:cNvSpPr/>
            <p:nvPr/>
          </p:nvSpPr>
          <p:spPr>
            <a:xfrm>
              <a:off x="7599521" y="3505804"/>
              <a:ext cx="1438179" cy="4265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非内核功能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09C3219-7831-4092-83AD-272E2ED0ADED}"/>
                </a:ext>
              </a:extLst>
            </p:cNvPr>
            <p:cNvSpPr/>
            <p:nvPr/>
          </p:nvSpPr>
          <p:spPr>
            <a:xfrm>
              <a:off x="9189799" y="3503089"/>
              <a:ext cx="1438179" cy="4265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应用程序（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app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）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C919F38-7202-4B1A-A29E-62306E618D7C}"/>
                </a:ext>
              </a:extLst>
            </p:cNvPr>
            <p:cNvGrpSpPr/>
            <p:nvPr/>
          </p:nvGrpSpPr>
          <p:grpSpPr>
            <a:xfrm>
              <a:off x="7604021" y="4003704"/>
              <a:ext cx="826190" cy="921710"/>
              <a:chOff x="7814160" y="3481422"/>
              <a:chExt cx="826190" cy="921710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7FDEB88B-5CFE-41B7-90B4-5B201AC9AA04}"/>
                  </a:ext>
                </a:extLst>
              </p:cNvPr>
              <p:cNvSpPr/>
              <p:nvPr/>
            </p:nvSpPr>
            <p:spPr>
              <a:xfrm>
                <a:off x="7814160" y="3481422"/>
                <a:ext cx="826189" cy="4265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进程管理</a:t>
                </a:r>
                <a:endParaRPr lang="en-US" altLang="zh-CN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服务器</a:t>
                </a: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2A8A9E89-59BD-4467-A1EA-103D350284B2}"/>
                  </a:ext>
                </a:extLst>
              </p:cNvPr>
              <p:cNvSpPr/>
              <p:nvPr/>
            </p:nvSpPr>
            <p:spPr>
              <a:xfrm>
                <a:off x="7814161" y="3976608"/>
                <a:ext cx="826189" cy="4265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  <a:r>
                  <a:rPr lang="en-US" altLang="zh-CN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(</a:t>
                </a:r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线程</a:t>
                </a:r>
                <a:r>
                  <a:rPr lang="en-US" altLang="zh-CN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)</a:t>
                </a:r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调度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C1BB610-4149-4616-B436-7700C65E9EB5}"/>
                </a:ext>
              </a:extLst>
            </p:cNvPr>
            <p:cNvGrpSpPr/>
            <p:nvPr/>
          </p:nvGrpSpPr>
          <p:grpSpPr>
            <a:xfrm>
              <a:off x="8700656" y="4003704"/>
              <a:ext cx="826190" cy="921710"/>
              <a:chOff x="8831373" y="3481422"/>
              <a:chExt cx="826190" cy="921710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264E3DDE-42AB-4AC5-B319-1BEF2D5644B9}"/>
                  </a:ext>
                </a:extLst>
              </p:cNvPr>
              <p:cNvSpPr/>
              <p:nvPr/>
            </p:nvSpPr>
            <p:spPr>
              <a:xfrm>
                <a:off x="8831374" y="3976608"/>
                <a:ext cx="826189" cy="4265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低级存储器管理</a:t>
                </a: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7A8F6E7-9856-46F1-9253-AB7C812137D5}"/>
                  </a:ext>
                </a:extLst>
              </p:cNvPr>
              <p:cNvSpPr/>
              <p:nvPr/>
            </p:nvSpPr>
            <p:spPr>
              <a:xfrm>
                <a:off x="8831373" y="3481422"/>
                <a:ext cx="826189" cy="4265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存储器</a:t>
                </a:r>
                <a:endParaRPr lang="en-US" altLang="zh-CN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服务器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332237C-A107-4A2B-905A-280888E34812}"/>
                </a:ext>
              </a:extLst>
            </p:cNvPr>
            <p:cNvGrpSpPr/>
            <p:nvPr/>
          </p:nvGrpSpPr>
          <p:grpSpPr>
            <a:xfrm>
              <a:off x="9797291" y="4003704"/>
              <a:ext cx="826189" cy="921710"/>
              <a:chOff x="10039607" y="3481422"/>
              <a:chExt cx="826189" cy="921710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B136899-7D33-446F-8135-3C922B3E243E}"/>
                  </a:ext>
                </a:extLst>
              </p:cNvPr>
              <p:cNvSpPr/>
              <p:nvPr/>
            </p:nvSpPr>
            <p:spPr>
              <a:xfrm>
                <a:off x="10039607" y="3976608"/>
                <a:ext cx="826189" cy="4265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中断和陷入管理</a:t>
                </a: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51256C93-ECBF-423A-8F72-997F5C99D6F2}"/>
                  </a:ext>
                </a:extLst>
              </p:cNvPr>
              <p:cNvSpPr/>
              <p:nvPr/>
            </p:nvSpPr>
            <p:spPr>
              <a:xfrm>
                <a:off x="10039607" y="3481422"/>
                <a:ext cx="826189" cy="4265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文件管理</a:t>
                </a:r>
                <a:endParaRPr lang="en-US" altLang="zh-CN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服务器</a:t>
                </a: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27B4E31-96C1-4821-AD31-9CACB9FFA1DA}"/>
                </a:ext>
              </a:extLst>
            </p:cNvPr>
            <p:cNvSpPr/>
            <p:nvPr/>
          </p:nvSpPr>
          <p:spPr>
            <a:xfrm>
              <a:off x="7335809" y="2922270"/>
              <a:ext cx="218414" cy="2019607"/>
            </a:xfrm>
            <a:prstGeom prst="rect">
              <a:avLst/>
            </a:prstGeom>
            <a:solidFill>
              <a:srgbClr val="006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02EF13B-C3FF-4815-8FBC-1E31129CA1FA}"/>
                </a:ext>
              </a:extLst>
            </p:cNvPr>
            <p:cNvSpPr/>
            <p:nvPr/>
          </p:nvSpPr>
          <p:spPr>
            <a:xfrm>
              <a:off x="10673276" y="2922270"/>
              <a:ext cx="218414" cy="2012255"/>
            </a:xfrm>
            <a:prstGeom prst="rect">
              <a:avLst/>
            </a:prstGeom>
            <a:solidFill>
              <a:srgbClr val="006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E76378AA-7C89-411D-8252-D1AA5B57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30" b="96875" l="0" r="98047">
                          <a14:foregroundMark x1="7031" y1="18945" x2="7031" y2="18945"/>
                          <a14:foregroundMark x1="7031" y1="18945" x2="7031" y2="18945"/>
                          <a14:foregroundMark x1="2734" y1="21484" x2="2734" y2="21484"/>
                          <a14:foregroundMark x1="2734" y1="21484" x2="2734" y2="21484"/>
                          <a14:foregroundMark x1="73047" y1="16992" x2="73047" y2="16992"/>
                          <a14:foregroundMark x1="73047" y1="16992" x2="73047" y2="16992"/>
                          <a14:foregroundMark x1="73047" y1="16992" x2="73047" y2="16992"/>
                          <a14:foregroundMark x1="73047" y1="16992" x2="73047" y2="16992"/>
                          <a14:foregroundMark x1="77344" y1="16211" x2="77344" y2="16211"/>
                          <a14:foregroundMark x1="77344" y1="16211" x2="77344" y2="16211"/>
                          <a14:foregroundMark x1="62500" y1="11914" x2="68359" y2="18359"/>
                          <a14:foregroundMark x1="68359" y1="18359" x2="78711" y2="21484"/>
                          <a14:foregroundMark x1="78711" y1="21484" x2="92383" y2="21484"/>
                          <a14:foregroundMark x1="92383" y1="21484" x2="80859" y2="16797"/>
                          <a14:foregroundMark x1="80859" y1="16797" x2="66602" y2="20313"/>
                          <a14:foregroundMark x1="66602" y1="20313" x2="60156" y2="25781"/>
                          <a14:foregroundMark x1="60156" y1="25781" x2="64063" y2="32031"/>
                          <a14:foregroundMark x1="64063" y1="32031" x2="74023" y2="29102"/>
                          <a14:foregroundMark x1="74023" y1="29102" x2="85156" y2="20703"/>
                          <a14:foregroundMark x1="85156" y1="20703" x2="89844" y2="11719"/>
                          <a14:foregroundMark x1="89844" y1="11719" x2="80664" y2="12305"/>
                          <a14:foregroundMark x1="80664" y1="12305" x2="68750" y2="26367"/>
                          <a14:foregroundMark x1="68750" y1="26367" x2="66406" y2="25391"/>
                          <a14:foregroundMark x1="21289" y1="24219" x2="21289" y2="24219"/>
                          <a14:foregroundMark x1="21289" y1="24219" x2="21289" y2="24219"/>
                          <a14:foregroundMark x1="8594" y1="18945" x2="3516" y2="26172"/>
                          <a14:foregroundMark x1="3516" y1="26172" x2="17773" y2="26758"/>
                          <a14:foregroundMark x1="17773" y1="26758" x2="23047" y2="21289"/>
                          <a14:foregroundMark x1="23047" y1="21289" x2="14258" y2="22070"/>
                          <a14:foregroundMark x1="14258" y1="22070" x2="16992" y2="30664"/>
                          <a14:foregroundMark x1="16992" y1="30664" x2="25000" y2="32227"/>
                          <a14:foregroundMark x1="25000" y1="32227" x2="32813" y2="29688"/>
                          <a14:foregroundMark x1="32813" y1="29688" x2="23828" y2="23047"/>
                          <a14:foregroundMark x1="23828" y1="23047" x2="4297" y2="25781"/>
                          <a14:foregroundMark x1="4297" y1="25781" x2="2734" y2="33984"/>
                          <a14:foregroundMark x1="2734" y1="33984" x2="11719" y2="34570"/>
                          <a14:foregroundMark x1="11719" y1="34570" x2="18945" y2="31055"/>
                          <a14:foregroundMark x1="18945" y1="31055" x2="10352" y2="29102"/>
                          <a14:foregroundMark x1="10352" y1="29102" x2="20898" y2="31055"/>
                          <a14:foregroundMark x1="20898" y1="31055" x2="22852" y2="30469"/>
                          <a14:foregroundMark x1="19727" y1="63086" x2="30469" y2="68164"/>
                          <a14:foregroundMark x1="30469" y1="68164" x2="16602" y2="67578"/>
                          <a14:foregroundMark x1="16602" y1="67578" x2="25586" y2="72070"/>
                          <a14:foregroundMark x1="25586" y1="72070" x2="29492" y2="65430"/>
                          <a14:foregroundMark x1="29492" y1="65430" x2="21484" y2="64453"/>
                          <a14:foregroundMark x1="21484" y1="64453" x2="12891" y2="67383"/>
                          <a14:foregroundMark x1="12891" y1="67383" x2="7617" y2="74414"/>
                          <a14:foregroundMark x1="7617" y1="74414" x2="19531" y2="75781"/>
                          <a14:foregroundMark x1="19531" y1="75781" x2="25586" y2="68945"/>
                          <a14:foregroundMark x1="25586" y1="68945" x2="13281" y2="72656"/>
                          <a14:foregroundMark x1="13281" y1="72656" x2="19336" y2="76953"/>
                          <a14:foregroundMark x1="19336" y1="76953" x2="26172" y2="72461"/>
                          <a14:foregroundMark x1="26172" y1="72461" x2="25391" y2="60938"/>
                          <a14:foregroundMark x1="25391" y1="60938" x2="16602" y2="59570"/>
                          <a14:foregroundMark x1="16602" y1="59570" x2="7227" y2="61914"/>
                          <a14:foregroundMark x1="7227" y1="61914" x2="13086" y2="68359"/>
                          <a14:foregroundMark x1="13086" y1="68359" x2="13477" y2="68359"/>
                          <a14:foregroundMark x1="74219" y1="65625" x2="68359" y2="70703"/>
                          <a14:foregroundMark x1="68359" y1="70703" x2="75195" y2="76758"/>
                          <a14:foregroundMark x1="75195" y1="76758" x2="90625" y2="75781"/>
                          <a14:foregroundMark x1="90625" y1="75781" x2="94531" y2="66602"/>
                          <a14:foregroundMark x1="94531" y1="66602" x2="78320" y2="63867"/>
                          <a14:foregroundMark x1="78320" y1="63867" x2="61328" y2="74414"/>
                          <a14:foregroundMark x1="61328" y1="74414" x2="58398" y2="82813"/>
                          <a14:foregroundMark x1="58398" y1="82813" x2="70313" y2="88086"/>
                          <a14:foregroundMark x1="70313" y1="88086" x2="73438" y2="76953"/>
                          <a14:foregroundMark x1="73438" y1="76953" x2="66602" y2="70508"/>
                          <a14:foregroundMark x1="66602" y1="70508" x2="56641" y2="73047"/>
                          <a14:foregroundMark x1="56641" y1="73047" x2="55664" y2="80664"/>
                          <a14:foregroundMark x1="55664" y1="80664" x2="60547" y2="87500"/>
                          <a14:foregroundMark x1="60547" y1="87500" x2="71289" y2="89648"/>
                          <a14:foregroundMark x1="71289" y1="89648" x2="81641" y2="84180"/>
                          <a14:foregroundMark x1="81641" y1="84180" x2="83789" y2="75195"/>
                          <a14:foregroundMark x1="83789" y1="75195" x2="79883" y2="69141"/>
                          <a14:foregroundMark x1="79883" y1="69141" x2="71875" y2="75000"/>
                          <a14:foregroundMark x1="71875" y1="75000" x2="72461" y2="82227"/>
                          <a14:foregroundMark x1="72461" y1="82227" x2="78516" y2="86523"/>
                          <a14:foregroundMark x1="78516" y1="86523" x2="87109" y2="83984"/>
                          <a14:foregroundMark x1="87109" y1="83984" x2="91602" y2="77539"/>
                          <a14:foregroundMark x1="91602" y1="77539" x2="81641" y2="71484"/>
                          <a14:foregroundMark x1="81641" y1="71484" x2="73242" y2="74414"/>
                          <a14:foregroundMark x1="73242" y1="74414" x2="70313" y2="77539"/>
                          <a14:foregroundMark x1="83203" y1="67773" x2="77344" y2="74609"/>
                          <a14:foregroundMark x1="77344" y1="74609" x2="77148" y2="85156"/>
                          <a14:foregroundMark x1="77148" y1="85156" x2="88281" y2="86914"/>
                          <a14:foregroundMark x1="88281" y1="86914" x2="93555" y2="77148"/>
                          <a14:foregroundMark x1="93555" y1="77148" x2="81445" y2="72852"/>
                          <a14:foregroundMark x1="81445" y1="72852" x2="73242" y2="78320"/>
                          <a14:foregroundMark x1="73242" y1="78320" x2="68750" y2="85547"/>
                          <a14:foregroundMark x1="68750" y1="85547" x2="75000" y2="94141"/>
                          <a14:foregroundMark x1="75000" y1="94141" x2="83008" y2="92969"/>
                          <a14:foregroundMark x1="83008" y1="92969" x2="91211" y2="86523"/>
                          <a14:foregroundMark x1="91211" y1="86523" x2="88867" y2="74805"/>
                          <a14:foregroundMark x1="88867" y1="74805" x2="79102" y2="76367"/>
                          <a14:foregroundMark x1="79102" y1="76367" x2="80859" y2="88477"/>
                          <a14:foregroundMark x1="80859" y1="88477" x2="91406" y2="89063"/>
                          <a14:foregroundMark x1="91406" y1="89063" x2="91211" y2="79883"/>
                          <a14:foregroundMark x1="91211" y1="79883" x2="87305" y2="86133"/>
                          <a14:foregroundMark x1="87305" y1="86133" x2="87500" y2="87695"/>
                          <a14:foregroundMark x1="72461" y1="60742" x2="64258" y2="65625"/>
                          <a14:foregroundMark x1="64258" y1="65625" x2="64258" y2="82031"/>
                          <a14:foregroundMark x1="64258" y1="82031" x2="72852" y2="90820"/>
                          <a14:foregroundMark x1="72852" y1="90820" x2="84180" y2="93945"/>
                          <a14:foregroundMark x1="84180" y1="93945" x2="96875" y2="90430"/>
                          <a14:foregroundMark x1="96875" y1="90430" x2="96680" y2="79688"/>
                          <a14:foregroundMark x1="96680" y1="79688" x2="89063" y2="63867"/>
                          <a14:foregroundMark x1="89063" y1="63867" x2="78906" y2="67773"/>
                          <a14:foregroundMark x1="78906" y1="67773" x2="71484" y2="74805"/>
                          <a14:foregroundMark x1="71484" y1="74805" x2="73047" y2="86719"/>
                          <a14:foregroundMark x1="73047" y1="86719" x2="84961" y2="86328"/>
                          <a14:foregroundMark x1="84961" y1="86328" x2="83789" y2="72070"/>
                          <a14:foregroundMark x1="83789" y1="72070" x2="77148" y2="65820"/>
                          <a14:foregroundMark x1="77148" y1="65820" x2="67383" y2="62695"/>
                          <a14:foregroundMark x1="67383" y1="62695" x2="59766" y2="64063"/>
                          <a14:foregroundMark x1="59766" y1="64063" x2="56055" y2="76172"/>
                          <a14:foregroundMark x1="56055" y1="76172" x2="63672" y2="86328"/>
                          <a14:foregroundMark x1="63672" y1="86328" x2="78320" y2="91016"/>
                          <a14:foregroundMark x1="78320" y1="91016" x2="95117" y2="90039"/>
                          <a14:foregroundMark x1="95117" y1="90039" x2="90039" y2="67969"/>
                          <a14:foregroundMark x1="90039" y1="67969" x2="79883" y2="69141"/>
                          <a14:foregroundMark x1="79883" y1="69141" x2="73047" y2="73242"/>
                          <a14:foregroundMark x1="73047" y1="73242" x2="71680" y2="82617"/>
                          <a14:foregroundMark x1="71680" y1="82617" x2="82422" y2="87305"/>
                          <a14:foregroundMark x1="82422" y1="87305" x2="93555" y2="85742"/>
                          <a14:foregroundMark x1="93555" y1="85742" x2="97266" y2="76172"/>
                          <a14:foregroundMark x1="97266" y1="76172" x2="92773" y2="68750"/>
                          <a14:foregroundMark x1="92773" y1="68750" x2="82617" y2="67578"/>
                          <a14:foregroundMark x1="70117" y1="20117" x2="66016" y2="28516"/>
                          <a14:foregroundMark x1="66016" y1="28516" x2="65820" y2="36133"/>
                          <a14:foregroundMark x1="65820" y1="36133" x2="70898" y2="43359"/>
                          <a14:foregroundMark x1="70898" y1="43359" x2="77930" y2="45313"/>
                          <a14:foregroundMark x1="77930" y1="45313" x2="84766" y2="42969"/>
                          <a14:foregroundMark x1="84766" y1="42969" x2="88672" y2="35352"/>
                          <a14:foregroundMark x1="88672" y1="35352" x2="88281" y2="27344"/>
                          <a14:foregroundMark x1="88281" y1="27344" x2="84375" y2="21094"/>
                          <a14:foregroundMark x1="84375" y1="21094" x2="75195" y2="17969"/>
                          <a14:foregroundMark x1="75195" y1="17969" x2="66992" y2="20117"/>
                          <a14:foregroundMark x1="66992" y1="20117" x2="64063" y2="28906"/>
                          <a14:foregroundMark x1="64063" y1="28906" x2="76172" y2="32422"/>
                          <a14:foregroundMark x1="76172" y1="32422" x2="83789" y2="27539"/>
                          <a14:foregroundMark x1="83789" y1="27539" x2="85742" y2="19922"/>
                          <a14:foregroundMark x1="85742" y1="19922" x2="77539" y2="9766"/>
                          <a14:foregroundMark x1="77539" y1="9766" x2="69531" y2="9570"/>
                          <a14:foregroundMark x1="69531" y1="9570" x2="59766" y2="13281"/>
                          <a14:foregroundMark x1="59766" y1="13281" x2="54688" y2="22852"/>
                          <a14:foregroundMark x1="54688" y1="22852" x2="67383" y2="32617"/>
                          <a14:foregroundMark x1="67383" y1="32617" x2="80273" y2="32617"/>
                          <a14:foregroundMark x1="80273" y1="32617" x2="89063" y2="28711"/>
                          <a14:foregroundMark x1="89063" y1="28711" x2="89258" y2="18750"/>
                          <a14:foregroundMark x1="89258" y1="18750" x2="78320" y2="15234"/>
                          <a14:foregroundMark x1="78320" y1="15234" x2="60742" y2="19141"/>
                          <a14:foregroundMark x1="60742" y1="19141" x2="59766" y2="28320"/>
                          <a14:foregroundMark x1="59766" y1="28320" x2="76953" y2="33203"/>
                          <a14:foregroundMark x1="76953" y1="33203" x2="88281" y2="30859"/>
                          <a14:foregroundMark x1="88281" y1="30859" x2="95313" y2="25781"/>
                          <a14:foregroundMark x1="95313" y1="25781" x2="94922" y2="15625"/>
                          <a14:foregroundMark x1="94922" y1="15625" x2="83984" y2="10547"/>
                          <a14:foregroundMark x1="83984" y1="10547" x2="58789" y2="14258"/>
                          <a14:foregroundMark x1="58789" y1="14258" x2="52734" y2="18555"/>
                          <a14:foregroundMark x1="52734" y1="18555" x2="56641" y2="28125"/>
                          <a14:foregroundMark x1="56641" y1="28125" x2="68555" y2="34570"/>
                          <a14:foregroundMark x1="68555" y1="34570" x2="80469" y2="36523"/>
                          <a14:foregroundMark x1="80469" y1="36523" x2="89063" y2="35156"/>
                          <a14:foregroundMark x1="89063" y1="35156" x2="93164" y2="27148"/>
                          <a14:foregroundMark x1="93164" y1="27148" x2="88867" y2="21289"/>
                          <a14:foregroundMark x1="88867" y1="21289" x2="74805" y2="19922"/>
                          <a14:foregroundMark x1="4688" y1="15039" x2="21680" y2="14258"/>
                          <a14:foregroundMark x1="21680" y1="14258" x2="29688" y2="14258"/>
                          <a14:foregroundMark x1="29688" y1="14258" x2="34570" y2="23633"/>
                          <a14:foregroundMark x1="34570" y1="23633" x2="33984" y2="42188"/>
                          <a14:foregroundMark x1="33984" y1="42188" x2="195" y2="43164"/>
                          <a14:foregroundMark x1="195" y1="43164" x2="3320" y2="35938"/>
                          <a14:foregroundMark x1="3320" y1="35938" x2="2930" y2="25977"/>
                          <a14:foregroundMark x1="2930" y1="25977" x2="0" y2="19336"/>
                          <a14:foregroundMark x1="0" y1="19336" x2="10547" y2="16211"/>
                          <a14:foregroundMark x1="10547" y1="16211" x2="18359" y2="16211"/>
                          <a14:foregroundMark x1="18359" y1="16211" x2="24023" y2="21289"/>
                          <a14:foregroundMark x1="24023" y1="21289" x2="22070" y2="40820"/>
                          <a14:foregroundMark x1="49805" y1="11914" x2="51367" y2="34180"/>
                          <a14:foregroundMark x1="51367" y1="34180" x2="55273" y2="40625"/>
                          <a14:foregroundMark x1="55273" y1="40625" x2="87305" y2="41992"/>
                          <a14:foregroundMark x1="87305" y1="41992" x2="94141" y2="39258"/>
                          <a14:foregroundMark x1="94141" y1="39258" x2="95117" y2="13086"/>
                          <a14:foregroundMark x1="95117" y1="13086" x2="91406" y2="6445"/>
                          <a14:foregroundMark x1="91406" y1="6445" x2="50391" y2="10938"/>
                          <a14:foregroundMark x1="5273" y1="57031" x2="5078" y2="65820"/>
                          <a14:foregroundMark x1="5078" y1="65820" x2="7031" y2="74023"/>
                          <a14:foregroundMark x1="7031" y1="74023" x2="14844" y2="78711"/>
                          <a14:foregroundMark x1="14844" y1="78711" x2="30859" y2="81055"/>
                          <a14:foregroundMark x1="30859" y1="81055" x2="37109" y2="74023"/>
                          <a14:foregroundMark x1="37109" y1="74023" x2="37305" y2="57422"/>
                          <a14:foregroundMark x1="37305" y1="57422" x2="9961" y2="56836"/>
                          <a14:foregroundMark x1="9961" y1="56836" x2="7031" y2="57422"/>
                          <a14:foregroundMark x1="2930" y1="55859" x2="2930" y2="79297"/>
                          <a14:foregroundMark x1="2930" y1="79297" x2="6055" y2="86328"/>
                          <a14:foregroundMark x1="6055" y1="86328" x2="16211" y2="87891"/>
                          <a14:foregroundMark x1="16211" y1="87891" x2="32422" y2="87500"/>
                          <a14:foregroundMark x1="32422" y1="87500" x2="36328" y2="80469"/>
                          <a14:foregroundMark x1="36328" y1="80469" x2="37109" y2="76172"/>
                          <a14:foregroundMark x1="51953" y1="58594" x2="52734" y2="88086"/>
                          <a14:foregroundMark x1="52734" y1="88086" x2="59180" y2="91797"/>
                          <a14:foregroundMark x1="59180" y1="91797" x2="91211" y2="95313"/>
                          <a14:foregroundMark x1="91211" y1="95313" x2="98047" y2="67383"/>
                          <a14:foregroundMark x1="98047" y1="67383" x2="97266" y2="59375"/>
                          <a14:foregroundMark x1="97266" y1="59375" x2="49023" y2="57227"/>
                          <a14:foregroundMark x1="49219" y1="54883" x2="67188" y2="54492"/>
                          <a14:foregroundMark x1="67188" y1="54492" x2="83203" y2="54688"/>
                          <a14:foregroundMark x1="83203" y1="54688" x2="91602" y2="53906"/>
                          <a14:foregroundMark x1="91602" y1="53906" x2="98438" y2="56836"/>
                          <a14:foregroundMark x1="98438" y1="56836" x2="97852" y2="97070"/>
                          <a14:foregroundMark x1="97852" y1="97070" x2="50000" y2="91211"/>
                          <a14:foregroundMark x1="50000" y1="91211" x2="47266" y2="83203"/>
                          <a14:foregroundMark x1="47266" y1="83203" x2="48633" y2="55078"/>
                          <a14:foregroundMark x1="47852" y1="10938" x2="52539" y2="43945"/>
                          <a14:foregroundMark x1="52539" y1="43945" x2="73242" y2="46289"/>
                          <a14:foregroundMark x1="73242" y1="46289" x2="90234" y2="44336"/>
                          <a14:foregroundMark x1="90234" y1="44336" x2="95898" y2="39844"/>
                          <a14:foregroundMark x1="95898" y1="39844" x2="98047" y2="15625"/>
                          <a14:foregroundMark x1="98047" y1="15625" x2="96875" y2="8398"/>
                          <a14:foregroundMark x1="96875" y1="8398" x2="88672" y2="2930"/>
                          <a14:foregroundMark x1="88672" y1="2930" x2="47266" y2="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924" y="2964464"/>
              <a:ext cx="554525" cy="409748"/>
            </a:xfrm>
            <a:prstGeom prst="rect">
              <a:avLst/>
            </a:prstGeom>
          </p:spPr>
        </p:pic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6E02AF9-A075-4ED4-9588-B595B1D8180F}"/>
              </a:ext>
            </a:extLst>
          </p:cNvPr>
          <p:cNvSpPr txBox="1"/>
          <p:nvPr/>
        </p:nvSpPr>
        <p:spPr>
          <a:xfrm>
            <a:off x="10802029" y="4104051"/>
            <a:ext cx="871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内核</a:t>
            </a:r>
            <a:endParaRPr lang="en-US" altLang="zh-CN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空间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7" name="对话气泡: 椭圆形 116">
            <a:extLst>
              <a:ext uri="{FF2B5EF4-FFF2-40B4-BE49-F238E27FC236}">
                <a16:creationId xmlns:a16="http://schemas.microsoft.com/office/drawing/2014/main" id="{F4283A85-BD26-4BCC-BECD-4AE05989793D}"/>
              </a:ext>
            </a:extLst>
          </p:cNvPr>
          <p:cNvSpPr/>
          <p:nvPr/>
        </p:nvSpPr>
        <p:spPr>
          <a:xfrm>
            <a:off x="5972020" y="4766554"/>
            <a:ext cx="1036604" cy="530501"/>
          </a:xfrm>
          <a:prstGeom prst="wedgeEllipseCallout">
            <a:avLst>
              <a:gd name="adj1" fmla="val 63996"/>
              <a:gd name="adj2" fmla="val -7441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核心态</a:t>
            </a:r>
            <a:endParaRPr lang="zh-CN" altLang="en-US" sz="1200" dirty="0"/>
          </a:p>
        </p:txBody>
      </p:sp>
      <p:sp>
        <p:nvSpPr>
          <p:cNvPr id="118" name="对话气泡: 椭圆形 117">
            <a:extLst>
              <a:ext uri="{FF2B5EF4-FFF2-40B4-BE49-F238E27FC236}">
                <a16:creationId xmlns:a16="http://schemas.microsoft.com/office/drawing/2014/main" id="{5C00191E-6016-49BA-99D1-5A9E3EC15418}"/>
              </a:ext>
            </a:extLst>
          </p:cNvPr>
          <p:cNvSpPr/>
          <p:nvPr/>
        </p:nvSpPr>
        <p:spPr>
          <a:xfrm>
            <a:off x="5972020" y="3163749"/>
            <a:ext cx="1036604" cy="530501"/>
          </a:xfrm>
          <a:prstGeom prst="wedgeEllipseCallout">
            <a:avLst>
              <a:gd name="adj1" fmla="val 62785"/>
              <a:gd name="adj2" fmla="val 68291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用户态</a:t>
            </a:r>
            <a:endParaRPr lang="zh-CN" altLang="en-US" sz="1200" dirty="0"/>
          </a:p>
        </p:txBody>
      </p: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067949BB-CF95-4B09-849C-417A8E5BD7A2}"/>
              </a:ext>
            </a:extLst>
          </p:cNvPr>
          <p:cNvCxnSpPr>
            <a:cxnSpLocks/>
          </p:cNvCxnSpPr>
          <p:nvPr/>
        </p:nvCxnSpPr>
        <p:spPr>
          <a:xfrm>
            <a:off x="6611364" y="3964432"/>
            <a:ext cx="485267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5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操作系统的运行机制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时钟管理</a:t>
            </a:r>
            <a:endParaRPr lang="en-US" altLang="zh-CN" sz="20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971584" lvl="1" indent="-285750"/>
            <a:r>
              <a:rPr lang="zh-CN" altLang="en-US" sz="1800" dirty="0"/>
              <a:t>计时：提供系统时间</a:t>
            </a:r>
            <a:endParaRPr lang="en-US" altLang="zh-CN" sz="1800" dirty="0"/>
          </a:p>
          <a:p>
            <a:pPr marL="971584" lvl="1" indent="-285750"/>
            <a:r>
              <a:rPr lang="zh-CN" altLang="en-US" sz="1800" dirty="0"/>
              <a:t>时钟中断：比如进程切换</a:t>
            </a:r>
            <a:endParaRPr lang="en-US" altLang="zh-CN" sz="18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中断机制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原语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系统数据结构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系统调用</a:t>
            </a:r>
            <a:endParaRPr lang="en-US" altLang="zh-CN" sz="2000" dirty="0"/>
          </a:p>
          <a:p>
            <a:pPr lvl="1" indent="0">
              <a:buNone/>
            </a:pP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操作系统的运行机制是怎样的？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B61AB4-22FE-44AE-97CF-34FBB9B96AA1}"/>
              </a:ext>
            </a:extLst>
          </p:cNvPr>
          <p:cNvGrpSpPr/>
          <p:nvPr/>
        </p:nvGrpSpPr>
        <p:grpSpPr>
          <a:xfrm>
            <a:off x="6611364" y="2909677"/>
            <a:ext cx="5062654" cy="2510923"/>
            <a:chOff x="6611364" y="2909677"/>
            <a:chExt cx="5062654" cy="2510923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53A6FF4-9D31-453C-8186-D8DBA1D31687}"/>
                </a:ext>
              </a:extLst>
            </p:cNvPr>
            <p:cNvSpPr txBox="1"/>
            <p:nvPr/>
          </p:nvSpPr>
          <p:spPr>
            <a:xfrm>
              <a:off x="10802029" y="3240693"/>
              <a:ext cx="8719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用户</a:t>
              </a:r>
              <a:endPara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空间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35DCD4D-002D-4614-8ED8-651FB75D9AB4}"/>
                </a:ext>
              </a:extLst>
            </p:cNvPr>
            <p:cNvGrpSpPr/>
            <p:nvPr/>
          </p:nvGrpSpPr>
          <p:grpSpPr>
            <a:xfrm>
              <a:off x="7329075" y="2909677"/>
              <a:ext cx="3567115" cy="2510923"/>
              <a:chOff x="7329075" y="2909677"/>
              <a:chExt cx="3567115" cy="2510923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30CF3BE6-9020-4091-B7D8-87C96586EAC3}"/>
                  </a:ext>
                </a:extLst>
              </p:cNvPr>
              <p:cNvSpPr/>
              <p:nvPr/>
            </p:nvSpPr>
            <p:spPr>
              <a:xfrm>
                <a:off x="7329075" y="4994076"/>
                <a:ext cx="3564879" cy="426524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A0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：裸机（硬件）系统</a:t>
                </a:r>
                <a:r>
                  <a:rPr lang="en-US" altLang="zh-CN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宿主系统</a:t>
                </a: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ED0F6ED-7614-47B3-AE6B-47940F02D598}"/>
                  </a:ext>
                </a:extLst>
              </p:cNvPr>
              <p:cNvSpPr/>
              <p:nvPr/>
            </p:nvSpPr>
            <p:spPr>
              <a:xfrm>
                <a:off x="7329075" y="2909677"/>
                <a:ext cx="3567115" cy="519323"/>
              </a:xfrm>
              <a:prstGeom prst="rect">
                <a:avLst/>
              </a:prstGeom>
              <a:solidFill>
                <a:srgbClr val="0068B7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0B65CDD1-A2C6-488E-9D68-48F98D9F7963}"/>
                  </a:ext>
                </a:extLst>
              </p:cNvPr>
              <p:cNvSpPr/>
              <p:nvPr/>
            </p:nvSpPr>
            <p:spPr>
              <a:xfrm>
                <a:off x="7599521" y="3505804"/>
                <a:ext cx="1438179" cy="4265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非内核功能</a:t>
                </a: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C2FDB92F-E1B0-4EDE-B366-90985572F119}"/>
                  </a:ext>
                </a:extLst>
              </p:cNvPr>
              <p:cNvSpPr/>
              <p:nvPr/>
            </p:nvSpPr>
            <p:spPr>
              <a:xfrm>
                <a:off x="9189799" y="3503089"/>
                <a:ext cx="1438179" cy="4265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应用程序（</a:t>
                </a:r>
                <a:r>
                  <a:rPr lang="en-US" altLang="zh-CN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app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）</a:t>
                </a:r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9DF0C3F-A60C-45AF-9559-432C1DFD4D9D}"/>
                  </a:ext>
                </a:extLst>
              </p:cNvPr>
              <p:cNvGrpSpPr/>
              <p:nvPr/>
            </p:nvGrpSpPr>
            <p:grpSpPr>
              <a:xfrm>
                <a:off x="7604021" y="4003704"/>
                <a:ext cx="826190" cy="921710"/>
                <a:chOff x="7814160" y="3481422"/>
                <a:chExt cx="826190" cy="921710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07EFA784-F59B-4277-81F6-89E0129DCDBC}"/>
                    </a:ext>
                  </a:extLst>
                </p:cNvPr>
                <p:cNvSpPr/>
                <p:nvPr/>
              </p:nvSpPr>
              <p:spPr>
                <a:xfrm>
                  <a:off x="7814160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进程管理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AAAC97BB-20F6-423C-85F4-6C49EAB6A6D1}"/>
                    </a:ext>
                  </a:extLst>
                </p:cNvPr>
                <p:cNvSpPr/>
                <p:nvPr/>
              </p:nvSpPr>
              <p:spPr>
                <a:xfrm>
                  <a:off x="7814161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  <a:r>
                    <a:rPr lang="en-US" altLang="zh-CN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(</a:t>
                  </a:r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线程</a:t>
                  </a:r>
                  <a:r>
                    <a:rPr lang="en-US" altLang="zh-CN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)</a:t>
                  </a:r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调度</a:t>
                  </a:r>
                </a:p>
              </p:txBody>
            </p: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578D3A7A-27D0-47A8-A41C-C28AA0268AD6}"/>
                  </a:ext>
                </a:extLst>
              </p:cNvPr>
              <p:cNvGrpSpPr/>
              <p:nvPr/>
            </p:nvGrpSpPr>
            <p:grpSpPr>
              <a:xfrm>
                <a:off x="8700656" y="4003704"/>
                <a:ext cx="826190" cy="921710"/>
                <a:chOff x="8831373" y="3481422"/>
                <a:chExt cx="826190" cy="921710"/>
              </a:xfrm>
            </p:grpSpPr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937B0A6F-0F71-4D83-88A8-4FFEEF9AACD3}"/>
                    </a:ext>
                  </a:extLst>
                </p:cNvPr>
                <p:cNvSpPr/>
                <p:nvPr/>
              </p:nvSpPr>
              <p:spPr>
                <a:xfrm>
                  <a:off x="8831374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低级存储器管理</a:t>
                  </a:r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629FFC27-9324-4774-8CEC-DD4887025455}"/>
                    </a:ext>
                  </a:extLst>
                </p:cNvPr>
                <p:cNvSpPr/>
                <p:nvPr/>
              </p:nvSpPr>
              <p:spPr>
                <a:xfrm>
                  <a:off x="8831373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存储器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D4AC1B19-40BC-4834-A176-1CA462F845BE}"/>
                  </a:ext>
                </a:extLst>
              </p:cNvPr>
              <p:cNvGrpSpPr/>
              <p:nvPr/>
            </p:nvGrpSpPr>
            <p:grpSpPr>
              <a:xfrm>
                <a:off x="9797291" y="4003704"/>
                <a:ext cx="826189" cy="921710"/>
                <a:chOff x="10039607" y="3481422"/>
                <a:chExt cx="826189" cy="921710"/>
              </a:xfrm>
            </p:grpSpPr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60107864-F0D7-41F2-9732-18B3A5C381F4}"/>
                    </a:ext>
                  </a:extLst>
                </p:cNvPr>
                <p:cNvSpPr/>
                <p:nvPr/>
              </p:nvSpPr>
              <p:spPr>
                <a:xfrm>
                  <a:off x="10039607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中断和陷入管理</a:t>
                  </a:r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883A667-60C5-42CB-BBE4-68E1732E8827}"/>
                    </a:ext>
                  </a:extLst>
                </p:cNvPr>
                <p:cNvSpPr/>
                <p:nvPr/>
              </p:nvSpPr>
              <p:spPr>
                <a:xfrm>
                  <a:off x="10039607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文件管理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</p:grp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6841CE75-2F74-4761-8EB4-09CD4A9427BD}"/>
                  </a:ext>
                </a:extLst>
              </p:cNvPr>
              <p:cNvSpPr/>
              <p:nvPr/>
            </p:nvSpPr>
            <p:spPr>
              <a:xfrm>
                <a:off x="7335809" y="2922270"/>
                <a:ext cx="218414" cy="201960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8E011488-4F72-4A03-A163-02D416DDB57B}"/>
                  </a:ext>
                </a:extLst>
              </p:cNvPr>
              <p:cNvSpPr/>
              <p:nvPr/>
            </p:nvSpPr>
            <p:spPr>
              <a:xfrm>
                <a:off x="10673276" y="2922270"/>
                <a:ext cx="218414" cy="2012255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id="{43AB269F-0F53-48C3-A01F-1E38CE332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2924" y="2964464"/>
                <a:ext cx="554525" cy="409748"/>
              </a:xfrm>
              <a:prstGeom prst="rect">
                <a:avLst/>
              </a:prstGeom>
            </p:spPr>
          </p:pic>
        </p:grp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2696003F-C0A0-4990-8044-F3054EE82BC0}"/>
                </a:ext>
              </a:extLst>
            </p:cNvPr>
            <p:cNvSpPr txBox="1"/>
            <p:nvPr/>
          </p:nvSpPr>
          <p:spPr>
            <a:xfrm>
              <a:off x="10802029" y="4104051"/>
              <a:ext cx="8719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内核</a:t>
              </a:r>
              <a:endPara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空间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7D28B34C-177C-434B-8DC8-91B6ABF81949}"/>
                </a:ext>
              </a:extLst>
            </p:cNvPr>
            <p:cNvCxnSpPr>
              <a:cxnSpLocks/>
            </p:cNvCxnSpPr>
            <p:nvPr/>
          </p:nvCxnSpPr>
          <p:spPr>
            <a:xfrm>
              <a:off x="6611364" y="3964432"/>
              <a:ext cx="4852671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C02291-525D-411E-8459-296750C5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7" b="97309" l="4098" r="97705">
                        <a14:foregroundMark x1="13443" y1="6799" x2="13443" y2="6799"/>
                        <a14:foregroundMark x1="11967" y1="6232" x2="15410" y2="7365"/>
                        <a14:foregroundMark x1="13934" y1="7507" x2="19836" y2="5949"/>
                        <a14:foregroundMark x1="20328" y1="5807" x2="12787" y2="10198"/>
                        <a14:foregroundMark x1="12787" y1="10198" x2="16066" y2="9915"/>
                        <a14:foregroundMark x1="23443" y1="5666" x2="13443" y2="12040"/>
                        <a14:foregroundMark x1="13443" y1="12040" x2="31803" y2="4958"/>
                        <a14:foregroundMark x1="31803" y1="4958" x2="31803" y2="4958"/>
                        <a14:foregroundMark x1="21803" y1="708" x2="21803" y2="708"/>
                        <a14:foregroundMark x1="81639" y1="7649" x2="81639" y2="7649"/>
                        <a14:foregroundMark x1="85902" y1="5666" x2="85902" y2="5666"/>
                        <a14:foregroundMark x1="85246" y1="5949" x2="83443" y2="8640"/>
                        <a14:foregroundMark x1="92459" y1="13031" x2="93934" y2="13173"/>
                        <a14:foregroundMark x1="73607" y1="17139" x2="90656" y2="35127"/>
                        <a14:foregroundMark x1="90656" y1="35127" x2="93934" y2="51841"/>
                        <a14:foregroundMark x1="93934" y1="51841" x2="91803" y2="63314"/>
                        <a14:foregroundMark x1="91803" y1="63314" x2="85738" y2="72380"/>
                        <a14:foregroundMark x1="85738" y1="72380" x2="79672" y2="77337"/>
                        <a14:foregroundMark x1="79672" y1="77337" x2="40656" y2="84844"/>
                        <a14:foregroundMark x1="40656" y1="84844" x2="37377" y2="83853"/>
                        <a14:foregroundMark x1="26393" y1="19972" x2="16721" y2="25071"/>
                        <a14:foregroundMark x1="16721" y1="25071" x2="14754" y2="53683"/>
                        <a14:foregroundMark x1="14754" y1="53683" x2="49672" y2="67564"/>
                        <a14:foregroundMark x1="49672" y1="67564" x2="62295" y2="65722"/>
                        <a14:foregroundMark x1="10000" y1="36827" x2="5574" y2="44618"/>
                        <a14:foregroundMark x1="5574" y1="44618" x2="10656" y2="74504"/>
                        <a14:foregroundMark x1="10656" y1="74504" x2="25574" y2="83994"/>
                        <a14:foregroundMark x1="25574" y1="83994" x2="48197" y2="88102"/>
                        <a14:foregroundMark x1="48197" y1="88102" x2="64590" y2="87394"/>
                        <a14:foregroundMark x1="64590" y1="87394" x2="66393" y2="85552"/>
                        <a14:foregroundMark x1="77049" y1="85694" x2="30984" y2="89235"/>
                        <a14:foregroundMark x1="89344" y1="72380" x2="80328" y2="81020"/>
                        <a14:foregroundMark x1="80328" y1="81020" x2="58525" y2="90652"/>
                        <a14:foregroundMark x1="58525" y1="90652" x2="55246" y2="90935"/>
                        <a14:foregroundMark x1="86066" y1="36402" x2="89180" y2="49858"/>
                        <a14:foregroundMark x1="89180" y1="49858" x2="83607" y2="72805"/>
                        <a14:foregroundMark x1="83607" y1="72805" x2="80820" y2="77195"/>
                        <a14:foregroundMark x1="26230" y1="16997" x2="58689" y2="17422"/>
                        <a14:foregroundMark x1="58689" y1="17422" x2="68689" y2="20680"/>
                        <a14:foregroundMark x1="68689" y1="20680" x2="46230" y2="12181"/>
                        <a14:foregroundMark x1="46230" y1="12181" x2="33770" y2="14589"/>
                        <a14:foregroundMark x1="33770" y1="14589" x2="14918" y2="26912"/>
                        <a14:foregroundMark x1="3770" y1="46601" x2="4918" y2="59348"/>
                        <a14:foregroundMark x1="4918" y1="59348" x2="5246" y2="59773"/>
                        <a14:foregroundMark x1="10656" y1="5099" x2="5902" y2="16289"/>
                        <a14:foregroundMark x1="5902" y1="16289" x2="16230" y2="13456"/>
                        <a14:foregroundMark x1="16230" y1="13456" x2="20656" y2="16997"/>
                        <a14:foregroundMark x1="77213" y1="5949" x2="85738" y2="10057"/>
                        <a14:foregroundMark x1="85738" y1="10057" x2="78689" y2="17847"/>
                        <a14:foregroundMark x1="78689" y1="17847" x2="78361" y2="17847"/>
                        <a14:foregroundMark x1="72623" y1="4674" x2="83443" y2="3116"/>
                        <a14:foregroundMark x1="83443" y1="3116" x2="90328" y2="9915"/>
                        <a14:foregroundMark x1="90328" y1="9915" x2="93607" y2="16714"/>
                        <a14:foregroundMark x1="94590" y1="16431" x2="94754" y2="18272"/>
                        <a14:foregroundMark x1="95410" y1="13173" x2="94918" y2="20113"/>
                        <a14:foregroundMark x1="97705" y1="50567" x2="96393" y2="53258"/>
                        <a14:foregroundMark x1="77213" y1="88385" x2="83770" y2="95892"/>
                        <a14:foregroundMark x1="83770" y1="95892" x2="80328" y2="84844"/>
                        <a14:foregroundMark x1="80328" y1="84844" x2="79836" y2="84561"/>
                        <a14:foregroundMark x1="21803" y1="89235" x2="13443" y2="97309"/>
                        <a14:foregroundMark x1="13443" y1="97309" x2="15902" y2="95751"/>
                        <a14:foregroundMark x1="21639" y1="44193" x2="36066" y2="65297"/>
                        <a14:foregroundMark x1="36066" y1="65297" x2="40984" y2="42776"/>
                        <a14:foregroundMark x1="40984" y1="42776" x2="53607" y2="49433"/>
                        <a14:foregroundMark x1="53607" y1="49433" x2="40656" y2="46034"/>
                        <a14:foregroundMark x1="40656" y1="46034" x2="57213" y2="45467"/>
                        <a14:foregroundMark x1="57213" y1="45467" x2="50328" y2="60907"/>
                        <a14:foregroundMark x1="50328" y1="60907" x2="25574" y2="36119"/>
                        <a14:foregroundMark x1="25574" y1="36119" x2="48852" y2="51983"/>
                        <a14:foregroundMark x1="48852" y1="51983" x2="41967" y2="57790"/>
                        <a14:foregroundMark x1="41967" y1="57790" x2="61803" y2="29462"/>
                        <a14:foregroundMark x1="61803" y1="29462" x2="30656" y2="58215"/>
                        <a14:foregroundMark x1="30656" y1="58215" x2="26393" y2="40793"/>
                        <a14:foregroundMark x1="26393" y1="40793" x2="47049" y2="51416"/>
                        <a14:foregroundMark x1="47049" y1="51416" x2="31803" y2="36119"/>
                        <a14:foregroundMark x1="31803" y1="36119" x2="53934" y2="43768"/>
                        <a14:foregroundMark x1="53934" y1="43768" x2="39836" y2="48017"/>
                        <a14:foregroundMark x1="39836" y1="48017" x2="46721" y2="26771"/>
                        <a14:foregroundMark x1="46721" y1="26771" x2="24426" y2="65581"/>
                        <a14:foregroundMark x1="24426" y1="65581" x2="57869" y2="52691"/>
                        <a14:foregroundMark x1="57869" y1="52691" x2="34590" y2="54958"/>
                        <a14:foregroundMark x1="34590" y1="54958" x2="63934" y2="32578"/>
                        <a14:foregroundMark x1="63934" y1="32578" x2="40328" y2="46459"/>
                        <a14:foregroundMark x1="40328" y1="46459" x2="53279" y2="50142"/>
                        <a14:foregroundMark x1="53279" y1="50142" x2="25410" y2="60340"/>
                        <a14:foregroundMark x1="25410" y1="60340" x2="55410" y2="42068"/>
                        <a14:foregroundMark x1="55410" y1="42068" x2="35410" y2="51416"/>
                        <a14:foregroundMark x1="35410" y1="51416" x2="57705" y2="34844"/>
                        <a14:foregroundMark x1="57705" y1="34844" x2="40656" y2="59915"/>
                        <a14:foregroundMark x1="40656" y1="59915" x2="57541" y2="44193"/>
                        <a14:foregroundMark x1="57541" y1="44193" x2="56885" y2="42918"/>
                        <a14:foregroundMark x1="30164" y1="31728" x2="37049" y2="26487"/>
                        <a14:foregroundMark x1="37049" y1="26487" x2="71148" y2="46034"/>
                        <a14:foregroundMark x1="71148" y1="46034" x2="57213" y2="81870"/>
                        <a14:foregroundMark x1="57213" y1="81870" x2="41311" y2="80595"/>
                        <a14:foregroundMark x1="41311" y1="80595" x2="60820" y2="64589"/>
                        <a14:foregroundMark x1="60820" y1="64589" x2="62131" y2="59773"/>
                        <a14:foregroundMark x1="72951" y1="39235" x2="76885" y2="63031"/>
                        <a14:foregroundMark x1="76885" y1="63031" x2="75574" y2="50992"/>
                        <a14:foregroundMark x1="75574" y1="50992" x2="87869" y2="56657"/>
                        <a14:foregroundMark x1="87869" y1="56657" x2="87705" y2="46034"/>
                        <a14:foregroundMark x1="87705" y1="46034" x2="87705" y2="46034"/>
                        <a14:foregroundMark x1="65574" y1="29037" x2="92623" y2="57932"/>
                        <a14:foregroundMark x1="92623" y1="57932" x2="92623" y2="57932"/>
                        <a14:foregroundMark x1="63115" y1="24929" x2="79508" y2="37394"/>
                        <a14:foregroundMark x1="79508" y1="37394" x2="89180" y2="54391"/>
                        <a14:foregroundMark x1="89180" y1="54391" x2="89180" y2="55099"/>
                        <a14:foregroundMark x1="54426" y1="20255" x2="84098" y2="38244"/>
                        <a14:foregroundMark x1="84098" y1="38244" x2="83770" y2="38527"/>
                        <a14:foregroundMark x1="68852" y1="19263" x2="88525" y2="47734"/>
                        <a14:foregroundMark x1="88525" y1="47734" x2="88852" y2="49575"/>
                        <a14:foregroundMark x1="81967" y1="30312" x2="94426" y2="55807"/>
                        <a14:foregroundMark x1="94426" y1="55807" x2="94426" y2="56091"/>
                        <a14:foregroundMark x1="71148" y1="62323" x2="78852" y2="68414"/>
                        <a14:foregroundMark x1="78852" y1="68414" x2="50000" y2="69830"/>
                        <a14:foregroundMark x1="50000" y1="69830" x2="74918" y2="77904"/>
                        <a14:foregroundMark x1="74918" y1="77904" x2="74590" y2="74646"/>
                        <a14:foregroundMark x1="27377" y1="69405" x2="34098" y2="77054"/>
                        <a14:foregroundMark x1="34098" y1="77054" x2="25902" y2="70113"/>
                        <a14:foregroundMark x1="25902" y1="70113" x2="40492" y2="72663"/>
                        <a14:foregroundMark x1="40492" y1="72663" x2="29672" y2="66572"/>
                        <a14:foregroundMark x1="14426" y1="49008" x2="19672" y2="67422"/>
                        <a14:foregroundMark x1="19672" y1="67422" x2="16230" y2="59773"/>
                        <a14:foregroundMark x1="16230" y1="59773" x2="22295" y2="72521"/>
                        <a14:foregroundMark x1="22295" y1="72521" x2="16557" y2="60340"/>
                        <a14:foregroundMark x1="16557" y1="60340" x2="16721" y2="63456"/>
                        <a14:foregroundMark x1="24754" y1="27762" x2="36066" y2="31445"/>
                        <a14:foregroundMark x1="36066" y1="31445" x2="21311" y2="36261"/>
                        <a14:foregroundMark x1="21311" y1="36261" x2="32951" y2="24221"/>
                        <a14:foregroundMark x1="32951" y1="24221" x2="37049" y2="24079"/>
                        <a14:foregroundMark x1="33770" y1="21813" x2="23607" y2="28754"/>
                        <a14:foregroundMark x1="23607" y1="28754" x2="9180" y2="48159"/>
                        <a14:foregroundMark x1="9180" y1="48159" x2="8033" y2="56091"/>
                        <a14:foregroundMark x1="13443" y1="37677" x2="33115" y2="23229"/>
                        <a14:foregroundMark x1="33115" y1="23229" x2="34098" y2="22946"/>
                        <a14:foregroundMark x1="37377" y1="20113" x2="21475" y2="25354"/>
                        <a14:foregroundMark x1="21475" y1="25354" x2="38852" y2="18272"/>
                        <a14:foregroundMark x1="8689" y1="57507" x2="30328" y2="91218"/>
                        <a14:foregroundMark x1="30328" y1="91218" x2="23115" y2="75354"/>
                        <a14:foregroundMark x1="23115" y1="75354" x2="18689" y2="70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59" y="4140476"/>
            <a:ext cx="625893" cy="72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操作系统的运行机制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时钟管理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E94136"/>
                </a:solidFill>
              </a:rPr>
              <a:t>中断机制</a:t>
            </a:r>
            <a:endParaRPr lang="en-US" altLang="zh-CN" sz="2000" dirty="0">
              <a:solidFill>
                <a:srgbClr val="E94136"/>
              </a:solidFill>
            </a:endParaRPr>
          </a:p>
          <a:p>
            <a:pPr lvl="1" indent="0">
              <a:buNone/>
            </a:pPr>
            <a:r>
              <a:rPr lang="zh-CN" altLang="en-US" sz="1800" dirty="0"/>
              <a:t>提高多道程序环境下</a:t>
            </a:r>
            <a:r>
              <a:rPr lang="en-US" altLang="zh-CN" sz="1800" dirty="0"/>
              <a:t>CPU</a:t>
            </a:r>
            <a:r>
              <a:rPr lang="zh-CN" altLang="en-US" sz="1800" dirty="0"/>
              <a:t>利用率</a:t>
            </a:r>
            <a:endParaRPr lang="en-US" altLang="zh-CN" sz="1800" dirty="0"/>
          </a:p>
          <a:p>
            <a:pPr lvl="1" indent="0">
              <a:buNone/>
            </a:pPr>
            <a:r>
              <a:rPr lang="zh-CN" altLang="en-US" sz="1800" dirty="0"/>
              <a:t>外中断：中断信号来源于</a:t>
            </a:r>
            <a:r>
              <a:rPr lang="en-US" altLang="zh-CN" sz="1800" dirty="0"/>
              <a:t>-&gt;</a:t>
            </a:r>
            <a:r>
              <a:rPr lang="zh-CN" altLang="en-US" sz="1800" dirty="0">
                <a:solidFill>
                  <a:srgbClr val="E94136"/>
                </a:solidFill>
              </a:rPr>
              <a:t>外部设备</a:t>
            </a:r>
            <a:endParaRPr lang="en-US" altLang="zh-CN" sz="1800" dirty="0"/>
          </a:p>
          <a:p>
            <a:pPr lvl="1" indent="0">
              <a:buNone/>
            </a:pPr>
            <a:r>
              <a:rPr lang="zh-CN" altLang="en-US" sz="1800" dirty="0"/>
              <a:t>内中断：中断信号来源于</a:t>
            </a:r>
            <a:r>
              <a:rPr lang="en-US" altLang="zh-CN" sz="1800" dirty="0"/>
              <a:t>-&gt;</a:t>
            </a:r>
            <a:r>
              <a:rPr lang="zh-CN" altLang="en-US" sz="1800" dirty="0"/>
              <a:t>当前指令</a:t>
            </a:r>
            <a:endParaRPr lang="en-US" altLang="zh-CN" sz="18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原语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系统数据结构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系统调用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操作系统的运行机制是怎样的？</a:t>
            </a:r>
          </a:p>
        </p:txBody>
      </p:sp>
      <p:sp>
        <p:nvSpPr>
          <p:cNvPr id="132" name="对话气泡: 椭圆形 131">
            <a:extLst>
              <a:ext uri="{FF2B5EF4-FFF2-40B4-BE49-F238E27FC236}">
                <a16:creationId xmlns:a16="http://schemas.microsoft.com/office/drawing/2014/main" id="{0BEF129D-E5D9-4059-9754-6A124A502750}"/>
              </a:ext>
            </a:extLst>
          </p:cNvPr>
          <p:cNvSpPr/>
          <p:nvPr/>
        </p:nvSpPr>
        <p:spPr>
          <a:xfrm>
            <a:off x="5473525" y="2412775"/>
            <a:ext cx="1519719" cy="637682"/>
          </a:xfrm>
          <a:prstGeom prst="wedgeEllipseCallout">
            <a:avLst>
              <a:gd name="adj1" fmla="val -11330"/>
              <a:gd name="adj2" fmla="val 71641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我是被迫的</a:t>
            </a:r>
            <a:endParaRPr lang="zh-CN" altLang="en-US" sz="14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3F29F4D-58F2-4990-B37F-8C1E23C4A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30" r="91148">
                        <a14:foregroundMark x1="7049" y1="50984" x2="9180" y2="53279"/>
                        <a14:foregroundMark x1="6393" y1="53115" x2="8197" y2="53770"/>
                        <a14:foregroundMark x1="8689" y1="51639" x2="6557" y2="50328"/>
                        <a14:foregroundMark x1="19672" y1="39836" x2="20328" y2="42295"/>
                        <a14:foregroundMark x1="20164" y1="39016" x2="19508" y2="42295"/>
                        <a14:foregroundMark x1="20328" y1="38689" x2="20492" y2="43443"/>
                        <a14:foregroundMark x1="79344" y1="73770" x2="79344" y2="77705"/>
                        <a14:foregroundMark x1="91148" y1="71803" x2="91148" y2="718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1201419"/>
            <a:ext cx="5141800" cy="51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3689AE-8072-4477-B8A7-1FEC14EC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250" r="92500">
                        <a14:foregroundMark x1="5250" y1="51000" x2="5250" y2="51000"/>
                        <a14:foregroundMark x1="92500" y1="55750" x2="92500" y2="55750"/>
                        <a14:foregroundMark x1="77000" y1="77750" x2="77000" y2="77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3727">
            <a:off x="7814577" y="2440395"/>
            <a:ext cx="1191822" cy="119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对话气泡: 圆角矩形 18">
            <a:extLst>
              <a:ext uri="{FF2B5EF4-FFF2-40B4-BE49-F238E27FC236}">
                <a16:creationId xmlns:a16="http://schemas.microsoft.com/office/drawing/2014/main" id="{94B0A375-79AF-4B47-AE67-E765FA60525F}"/>
              </a:ext>
            </a:extLst>
          </p:cNvPr>
          <p:cNvSpPr/>
          <p:nvPr/>
        </p:nvSpPr>
        <p:spPr>
          <a:xfrm>
            <a:off x="7939396" y="1800127"/>
            <a:ext cx="1420024" cy="612648"/>
          </a:xfrm>
          <a:prstGeom prst="wedgeRoundRectCallout">
            <a:avLst>
              <a:gd name="adj1" fmla="val -19402"/>
              <a:gd name="adj2" fmla="val 790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/>
              </a:rPr>
              <a:t>此路是我开，</a:t>
            </a:r>
            <a:endParaRPr lang="en-US" altLang="zh-CN" sz="1400" dirty="0">
              <a:solidFill>
                <a:srgbClr val="3F434C"/>
              </a:solidFill>
              <a:ea typeface="思源黑体 CN Medium" panose="020B0600000000000000"/>
            </a:endParaRPr>
          </a:p>
          <a:p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/>
              </a:rPr>
              <a:t>此树是我栽</a:t>
            </a:r>
            <a:r>
              <a:rPr lang="en-US" altLang="zh-CN" sz="1400" dirty="0">
                <a:solidFill>
                  <a:srgbClr val="3F434C"/>
                </a:solidFill>
                <a:ea typeface="思源黑体 CN Medium" panose="020B0600000000000000"/>
              </a:rPr>
              <a:t>…</a:t>
            </a:r>
            <a:endParaRPr lang="zh-CN" altLang="en-US" sz="1400" dirty="0">
              <a:ea typeface="思源黑体 CN Medium" panose="020B0600000000000000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93CD32E7-AA24-4FA7-A75A-67E9B0E2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754" r="92787">
                        <a14:foregroundMark x1="8852" y1="47049" x2="8852" y2="47049"/>
                        <a14:foregroundMark x1="8033" y1="45410" x2="8197" y2="53115"/>
                        <a14:foregroundMark x1="4918" y1="57049" x2="4918" y2="57049"/>
                        <a14:foregroundMark x1="22623" y1="56393" x2="22623" y2="56393"/>
                        <a14:foregroundMark x1="32787" y1="58361" x2="32787" y2="58361"/>
                        <a14:foregroundMark x1="45574" y1="45410" x2="45574" y2="45410"/>
                        <a14:foregroundMark x1="44262" y1="45246" x2="48361" y2="43934"/>
                        <a14:foregroundMark x1="52655" y1="46408" x2="53443" y2="49672"/>
                        <a14:foregroundMark x1="52506" y1="45792" x2="52545" y2="45954"/>
                        <a14:foregroundMark x1="59508" y1="50820" x2="82295" y2="51148"/>
                        <a14:foregroundMark x1="82295" y1="51148" x2="88689" y2="53770"/>
                        <a14:foregroundMark x1="62623" y1="53607" x2="87377" y2="54262"/>
                        <a14:foregroundMark x1="59672" y1="48197" x2="59016" y2="52295"/>
                        <a14:foregroundMark x1="47705" y1="43443" x2="45082" y2="45082"/>
                        <a14:foregroundMark x1="44918" y1="44590" x2="42131" y2="43115"/>
                        <a14:foregroundMark x1="42131" y1="43115" x2="48197" y2="48852"/>
                        <a14:foregroundMark x1="47377" y1="46885" x2="45082" y2="51148"/>
                        <a14:foregroundMark x1="41475" y1="47213" x2="41967" y2="50328"/>
                        <a14:foregroundMark x1="42951" y1="44918" x2="44918" y2="49836"/>
                        <a14:foregroundMark x1="52295" y1="50164" x2="51967" y2="51803"/>
                        <a14:foregroundMark x1="53115" y1="53115" x2="52295" y2="53115"/>
                        <a14:foregroundMark x1="83607" y1="54754" x2="92459" y2="55902"/>
                        <a14:foregroundMark x1="92459" y1="55902" x2="92787" y2="58852"/>
                        <a14:backgroundMark x1="52787" y1="46066" x2="52623" y2="46393"/>
                        <a14:backgroundMark x1="53115" y1="45246" x2="52951" y2="45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2744">
            <a:off x="9609472" y="3514202"/>
            <a:ext cx="2438086" cy="243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A7D7E8C-DDC5-4F80-881B-9468947C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42" b="95437" l="4364" r="96000">
                        <a14:foregroundMark x1="4364" y1="41445" x2="26909" y2="52091"/>
                        <a14:foregroundMark x1="26909" y1="52091" x2="28000" y2="52091"/>
                        <a14:foregroundMark x1="20000" y1="36502" x2="20727" y2="44867"/>
                        <a14:foregroundMark x1="24727" y1="11787" x2="42545" y2="8365"/>
                        <a14:foregroundMark x1="34182" y1="3042" x2="43636" y2="4183"/>
                        <a14:foregroundMark x1="57818" y1="54373" x2="69091" y2="75285"/>
                        <a14:foregroundMark x1="69091" y1="75285" x2="69455" y2="75665"/>
                        <a14:foregroundMark x1="53455" y1="65019" x2="45091" y2="94297"/>
                        <a14:foregroundMark x1="38182" y1="40684" x2="41091" y2="59696"/>
                        <a14:foregroundMark x1="41091" y1="59696" x2="41818" y2="61217"/>
                        <a14:foregroundMark x1="61091" y1="70342" x2="69091" y2="68441"/>
                        <a14:foregroundMark x1="76727" y1="93156" x2="82182" y2="95437"/>
                        <a14:foregroundMark x1="92727" y1="90875" x2="96000" y2="95437"/>
                        <a14:foregroundMark x1="23636" y1="49430" x2="34545" y2="509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36" y="3133675"/>
            <a:ext cx="929948" cy="88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81CBE4A9-6357-40A8-85DF-CC969B57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800" b="98000" l="10000" r="90000">
                        <a14:foregroundMark x1="46000" y1="9000" x2="54600" y2="14400"/>
                        <a14:foregroundMark x1="54600" y1="14400" x2="81200" y2="22600"/>
                        <a14:foregroundMark x1="81200" y1="22600" x2="83000" y2="23800"/>
                        <a14:foregroundMark x1="42400" y1="4800" x2="51400" y2="5200"/>
                        <a14:foregroundMark x1="60200" y1="79400" x2="70400" y2="83200"/>
                        <a14:foregroundMark x1="70400" y1="83200" x2="70600" y2="82200"/>
                        <a14:foregroundMark x1="15800" y1="68000" x2="24800" y2="62400"/>
                        <a14:foregroundMark x1="35200" y1="83800" x2="51200" y2="86200"/>
                        <a14:foregroundMark x1="51200" y1="86200" x2="57000" y2="94800"/>
                        <a14:foregroundMark x1="57000" y1="94800" x2="56400" y2="96000"/>
                        <a14:foregroundMark x1="36400" y1="98000" x2="36600" y2="98000"/>
                        <a14:foregroundMark x1="42800" y1="73600" x2="50800" y2="75400"/>
                        <a14:foregroundMark x1="41000" y1="76200" x2="55600" y2="80400"/>
                        <a14:foregroundMark x1="41200" y1="78600" x2="47800" y2="8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07" y="4053880"/>
            <a:ext cx="1076920" cy="10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对话气泡: 椭圆形 142">
            <a:extLst>
              <a:ext uri="{FF2B5EF4-FFF2-40B4-BE49-F238E27FC236}">
                <a16:creationId xmlns:a16="http://schemas.microsoft.com/office/drawing/2014/main" id="{4C89E756-256B-47D2-B498-BF85E1844837}"/>
              </a:ext>
            </a:extLst>
          </p:cNvPr>
          <p:cNvSpPr/>
          <p:nvPr/>
        </p:nvSpPr>
        <p:spPr>
          <a:xfrm>
            <a:off x="5892261" y="4909501"/>
            <a:ext cx="1519719" cy="637682"/>
          </a:xfrm>
          <a:prstGeom prst="wedgeEllipseCallout">
            <a:avLst>
              <a:gd name="adj1" fmla="val -23363"/>
              <a:gd name="adj2" fmla="val -685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我是自愿的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1300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9" grpId="0" animBg="1"/>
      <p:bldP spid="1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5" y="1347900"/>
            <a:ext cx="10512425" cy="51418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操作系统的运行机制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E94136"/>
                </a:solidFill>
              </a:rPr>
              <a:t>内中断的三种情况</a:t>
            </a:r>
            <a:endParaRPr lang="en-US" altLang="zh-CN" sz="2000" dirty="0">
              <a:solidFill>
                <a:srgbClr val="E94136"/>
              </a:solidFill>
            </a:endParaRPr>
          </a:p>
          <a:p>
            <a:pPr lvl="1" indent="0">
              <a:buNone/>
            </a:pPr>
            <a:r>
              <a:rPr lang="zh-CN" altLang="en-US" sz="1800" dirty="0"/>
              <a:t>陷阱</a:t>
            </a:r>
            <a:r>
              <a:rPr lang="en-US" altLang="zh-CN" sz="1800" dirty="0"/>
              <a:t>/</a:t>
            </a:r>
            <a:r>
              <a:rPr lang="zh-CN" altLang="en-US" sz="1800" dirty="0"/>
              <a:t>陷入（</a:t>
            </a:r>
            <a:r>
              <a:rPr lang="en-US" altLang="zh-CN" sz="1800" dirty="0"/>
              <a:t>Trap</a:t>
            </a:r>
            <a:r>
              <a:rPr lang="zh-CN" altLang="en-US" sz="1800" dirty="0"/>
              <a:t>）：由应用程序主动引发</a:t>
            </a:r>
            <a:endParaRPr lang="en-US" altLang="zh-CN" sz="1800" dirty="0"/>
          </a:p>
          <a:p>
            <a:pPr lvl="1" indent="0">
              <a:buNone/>
            </a:pPr>
            <a:r>
              <a:rPr lang="zh-CN" altLang="en-US" sz="1800" dirty="0"/>
              <a:t>故障（</a:t>
            </a:r>
            <a:r>
              <a:rPr lang="en-US" altLang="zh-CN" sz="1800" dirty="0"/>
              <a:t>fault</a:t>
            </a:r>
            <a:r>
              <a:rPr lang="zh-CN" altLang="en-US" sz="1800" dirty="0"/>
              <a:t>）：由错误条件引发</a:t>
            </a:r>
            <a:endParaRPr lang="en-US" altLang="zh-CN" sz="1800" dirty="0"/>
          </a:p>
          <a:p>
            <a:pPr lvl="1" indent="0">
              <a:buNone/>
            </a:pPr>
            <a:r>
              <a:rPr lang="zh-CN" altLang="en-US" sz="1800" dirty="0"/>
              <a:t>终止（</a:t>
            </a:r>
            <a:r>
              <a:rPr lang="en-US" altLang="zh-CN" sz="1800" dirty="0"/>
              <a:t>abort</a:t>
            </a:r>
            <a:r>
              <a:rPr lang="zh-CN" altLang="en-US" sz="1800" dirty="0"/>
              <a:t>）：由致命错误引发</a:t>
            </a:r>
            <a:endParaRPr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操作系统的运行机制是怎样的？</a:t>
            </a:r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DDDA08A9-A780-44B6-982F-11FB0FFD2F18}"/>
              </a:ext>
            </a:extLst>
          </p:cNvPr>
          <p:cNvSpPr/>
          <p:nvPr/>
        </p:nvSpPr>
        <p:spPr>
          <a:xfrm>
            <a:off x="3817433" y="1520620"/>
            <a:ext cx="2105180" cy="867515"/>
          </a:xfrm>
          <a:prstGeom prst="wedgeEllipseCallout">
            <a:avLst>
              <a:gd name="adj1" fmla="val -58089"/>
              <a:gd name="adj2" fmla="val 3560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内中断也叫：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异常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陷入</a:t>
            </a:r>
            <a: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例外</a:t>
            </a:r>
            <a:endParaRPr lang="zh-CN" altLang="en-US" sz="1400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3F74BBF-EC24-4B62-8F4D-0FDA4B38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35" y="1520620"/>
            <a:ext cx="4407889" cy="2401140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E4E0F501-72BA-49D6-A975-F0CCB2BF1B60}"/>
              </a:ext>
            </a:extLst>
          </p:cNvPr>
          <p:cNvGrpSpPr/>
          <p:nvPr/>
        </p:nvGrpSpPr>
        <p:grpSpPr>
          <a:xfrm>
            <a:off x="2435936" y="4316864"/>
            <a:ext cx="1135593" cy="2066103"/>
            <a:chOff x="2689936" y="4144143"/>
            <a:chExt cx="1135593" cy="2066103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F692914-ADFB-420E-A56C-677723E77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18" b="98235" l="0" r="96429">
                          <a14:foregroundMark x1="7738" y1="29412" x2="53571" y2="19412"/>
                          <a14:foregroundMark x1="53571" y1="19412" x2="84524" y2="57059"/>
                          <a14:foregroundMark x1="84524" y1="57059" x2="45238" y2="75294"/>
                          <a14:foregroundMark x1="45238" y1="75294" x2="51786" y2="32941"/>
                          <a14:foregroundMark x1="51786" y1="32941" x2="58333" y2="66471"/>
                          <a14:foregroundMark x1="58333" y1="66471" x2="28571" y2="46471"/>
                          <a14:foregroundMark x1="28571" y1="46471" x2="68452" y2="54706"/>
                          <a14:foregroundMark x1="68452" y1="54706" x2="45238" y2="80588"/>
                          <a14:foregroundMark x1="45238" y1="80588" x2="45238" y2="70588"/>
                          <a14:foregroundMark x1="39286" y1="28235" x2="29762" y2="39412"/>
                          <a14:foregroundMark x1="25000" y1="25294" x2="16071" y2="60000"/>
                          <a14:foregroundMark x1="16071" y1="60000" x2="17262" y2="61176"/>
                          <a14:foregroundMark x1="7143" y1="45294" x2="10714" y2="67059"/>
                          <a14:foregroundMark x1="8929" y1="49412" x2="20833" y2="83529"/>
                          <a14:foregroundMark x1="20833" y1="83529" x2="55952" y2="93529"/>
                          <a14:foregroundMark x1="55952" y1="93529" x2="58929" y2="90000"/>
                          <a14:foregroundMark x1="50595" y1="94118" x2="78571" y2="68824"/>
                          <a14:foregroundMark x1="78571" y1="68824" x2="83929" y2="60000"/>
                          <a14:foregroundMark x1="85714" y1="34706" x2="82738" y2="74706"/>
                          <a14:foregroundMark x1="82738" y1="74706" x2="79167" y2="75882"/>
                          <a14:foregroundMark x1="31548" y1="14706" x2="63690" y2="10588"/>
                          <a14:foregroundMark x1="63690" y1="10588" x2="69048" y2="18824"/>
                          <a14:foregroundMark x1="39286" y1="8235" x2="72024" y2="17059"/>
                          <a14:foregroundMark x1="72024" y1="17059" x2="72619" y2="18824"/>
                          <a14:foregroundMark x1="47024" y1="6471" x2="75000" y2="19412"/>
                          <a14:foregroundMark x1="75000" y1="19412" x2="91071" y2="45294"/>
                          <a14:foregroundMark x1="92262" y1="44706" x2="93452" y2="61765"/>
                          <a14:foregroundMark x1="96429" y1="46471" x2="96429" y2="54706"/>
                          <a14:foregroundMark x1="1190" y1="46471" x2="1190" y2="46471"/>
                          <a14:foregroundMark x1="47024" y1="4118" x2="47024" y2="4118"/>
                          <a14:foregroundMark x1="52976" y1="98235" x2="52976" y2="98235"/>
                          <a14:foregroundMark x1="62500" y1="28824" x2="66071" y2="57647"/>
                          <a14:foregroundMark x1="65476" y1="30000" x2="77381" y2="55882"/>
                          <a14:foregroundMark x1="69048" y1="22941" x2="84524" y2="53529"/>
                          <a14:foregroundMark x1="22619" y1="57059" x2="55952" y2="77059"/>
                          <a14:foregroundMark x1="55952" y1="77059" x2="57143" y2="74706"/>
                          <a14:foregroundMark x1="24405" y1="68235" x2="53571" y2="83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427" y="4144143"/>
              <a:ext cx="309535" cy="31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D63141D-7DF7-4F97-81BF-11A0871385EF}"/>
                </a:ext>
              </a:extLst>
            </p:cNvPr>
            <p:cNvSpPr txBox="1"/>
            <p:nvPr/>
          </p:nvSpPr>
          <p:spPr>
            <a:xfrm>
              <a:off x="2689936" y="4464512"/>
              <a:ext cx="1135593" cy="1745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指令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指令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指令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600" dirty="0">
                  <a:solidFill>
                    <a:srgbClr val="E94136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特权指令</a:t>
              </a:r>
              <a:endParaRPr lang="zh-CN" altLang="en-US" sz="1600" dirty="0">
                <a:solidFill>
                  <a:srgbClr val="E94136"/>
                </a:solidFill>
              </a:endParaRP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B146513-D274-4389-8FD6-244070CCADB0}"/>
              </a:ext>
            </a:extLst>
          </p:cNvPr>
          <p:cNvCxnSpPr>
            <a:cxnSpLocks/>
          </p:cNvCxnSpPr>
          <p:nvPr/>
        </p:nvCxnSpPr>
        <p:spPr>
          <a:xfrm>
            <a:off x="1976949" y="5938692"/>
            <a:ext cx="272713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2CD2BE8-FC61-461A-8E68-F1DEF26689E0}"/>
              </a:ext>
            </a:extLst>
          </p:cNvPr>
          <p:cNvGrpSpPr/>
          <p:nvPr/>
        </p:nvGrpSpPr>
        <p:grpSpPr>
          <a:xfrm>
            <a:off x="1074728" y="5294706"/>
            <a:ext cx="1444199" cy="768889"/>
            <a:chOff x="1491533" y="4741211"/>
            <a:chExt cx="1444199" cy="76888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9BD8EC6-B74E-4C71-9690-90A067091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2" t="17786" r="13607" b="11801"/>
            <a:stretch/>
          </p:blipFill>
          <p:spPr>
            <a:xfrm>
              <a:off x="1491533" y="4741211"/>
              <a:ext cx="793354" cy="768889"/>
            </a:xfrm>
            <a:prstGeom prst="rect">
              <a:avLst/>
            </a:prstGeom>
          </p:spPr>
        </p:pic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8F10F1E5-46AB-4401-85E9-B26875F3D25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284887" y="5125656"/>
              <a:ext cx="6508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F2906B7C-BD17-4437-8F9D-6D4BD09C90C7}"/>
              </a:ext>
            </a:extLst>
          </p:cNvPr>
          <p:cNvSpPr txBox="1"/>
          <p:nvPr/>
        </p:nvSpPr>
        <p:spPr>
          <a:xfrm>
            <a:off x="3473714" y="5370544"/>
            <a:ext cx="1135593" cy="100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用户态</a:t>
            </a:r>
            <a:endParaRPr lang="en-US" altLang="zh-CN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dirty="0">
                <a:solidFill>
                  <a:srgbClr val="E94136"/>
                </a:solidFill>
                <a:ea typeface="思源黑体 CN Medium" panose="020B0600000000000000" pitchFamily="34" charset="-122"/>
              </a:rPr>
              <a:t>内核态</a:t>
            </a:r>
            <a:endParaRPr lang="zh-CN" altLang="en-US" sz="1600" dirty="0">
              <a:solidFill>
                <a:srgbClr val="E94136"/>
              </a:solidFill>
            </a:endParaRPr>
          </a:p>
        </p:txBody>
      </p:sp>
      <p:sp>
        <p:nvSpPr>
          <p:cNvPr id="51" name="对话气泡: 椭圆形 50">
            <a:extLst>
              <a:ext uri="{FF2B5EF4-FFF2-40B4-BE49-F238E27FC236}">
                <a16:creationId xmlns:a16="http://schemas.microsoft.com/office/drawing/2014/main" id="{78B4BCCA-743A-400A-B99C-3AE73D2DDBCB}"/>
              </a:ext>
            </a:extLst>
          </p:cNvPr>
          <p:cNvSpPr/>
          <p:nvPr/>
        </p:nvSpPr>
        <p:spPr>
          <a:xfrm>
            <a:off x="3651490" y="4642585"/>
            <a:ext cx="1814558" cy="867515"/>
          </a:xfrm>
          <a:prstGeom prst="wedgeEllipseCallout">
            <a:avLst>
              <a:gd name="adj1" fmla="val -67048"/>
              <a:gd name="adj2" fmla="val 68402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a typeface="思源黑体 CN Medium" panose="020B0600000000000000" pitchFamily="34" charset="-122"/>
              </a:rPr>
              <a:t>调用系统服务：</a:t>
            </a:r>
            <a:endParaRPr lang="en-US" altLang="zh-CN" sz="1400" dirty="0"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400" dirty="0">
                <a:ea typeface="思源黑体 CN Medium" panose="020B0600000000000000" pitchFamily="34" charset="-122"/>
              </a:rPr>
              <a:t>读文件</a:t>
            </a:r>
            <a:endParaRPr lang="zh-CN" altLang="en-US" sz="1400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0317AE3-BD0B-4233-851E-8FE0038F4A63}"/>
              </a:ext>
            </a:extLst>
          </p:cNvPr>
          <p:cNvGrpSpPr/>
          <p:nvPr/>
        </p:nvGrpSpPr>
        <p:grpSpPr>
          <a:xfrm>
            <a:off x="1688462" y="4473474"/>
            <a:ext cx="855746" cy="1080871"/>
            <a:chOff x="1942462" y="4300753"/>
            <a:chExt cx="855746" cy="1080871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05A194D-AA9C-4E80-A080-6A35E35E849A}"/>
                </a:ext>
              </a:extLst>
            </p:cNvPr>
            <p:cNvSpPr txBox="1"/>
            <p:nvPr/>
          </p:nvSpPr>
          <p:spPr>
            <a:xfrm>
              <a:off x="1942462" y="4300753"/>
              <a:ext cx="855746" cy="616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产生一个</a:t>
              </a:r>
              <a:endPara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陷入指令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13DF30A6-E3F0-4D84-AEC9-84EBCF21D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0335" y="4909099"/>
              <a:ext cx="0" cy="472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AC16BDD-7796-4126-A543-A0BD88E2BE85}"/>
              </a:ext>
            </a:extLst>
          </p:cNvPr>
          <p:cNvGrpSpPr/>
          <p:nvPr/>
        </p:nvGrpSpPr>
        <p:grpSpPr>
          <a:xfrm>
            <a:off x="7257084" y="4242281"/>
            <a:ext cx="1135593" cy="2343102"/>
            <a:chOff x="2689936" y="4144143"/>
            <a:chExt cx="1135593" cy="2343102"/>
          </a:xfrm>
        </p:grpSpPr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69F076F8-6F85-4127-942D-F296B6125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18" b="98235" l="0" r="96429">
                          <a14:foregroundMark x1="7738" y1="29412" x2="53571" y2="19412"/>
                          <a14:foregroundMark x1="53571" y1="19412" x2="84524" y2="57059"/>
                          <a14:foregroundMark x1="84524" y1="57059" x2="45238" y2="75294"/>
                          <a14:foregroundMark x1="45238" y1="75294" x2="51786" y2="32941"/>
                          <a14:foregroundMark x1="51786" y1="32941" x2="58333" y2="66471"/>
                          <a14:foregroundMark x1="58333" y1="66471" x2="28571" y2="46471"/>
                          <a14:foregroundMark x1="28571" y1="46471" x2="68452" y2="54706"/>
                          <a14:foregroundMark x1="68452" y1="54706" x2="45238" y2="80588"/>
                          <a14:foregroundMark x1="45238" y1="80588" x2="45238" y2="70588"/>
                          <a14:foregroundMark x1="39286" y1="28235" x2="29762" y2="39412"/>
                          <a14:foregroundMark x1="25000" y1="25294" x2="16071" y2="60000"/>
                          <a14:foregroundMark x1="16071" y1="60000" x2="17262" y2="61176"/>
                          <a14:foregroundMark x1="7143" y1="45294" x2="10714" y2="67059"/>
                          <a14:foregroundMark x1="8929" y1="49412" x2="20833" y2="83529"/>
                          <a14:foregroundMark x1="20833" y1="83529" x2="55952" y2="93529"/>
                          <a14:foregroundMark x1="55952" y1="93529" x2="58929" y2="90000"/>
                          <a14:foregroundMark x1="50595" y1="94118" x2="78571" y2="68824"/>
                          <a14:foregroundMark x1="78571" y1="68824" x2="83929" y2="60000"/>
                          <a14:foregroundMark x1="85714" y1="34706" x2="82738" y2="74706"/>
                          <a14:foregroundMark x1="82738" y1="74706" x2="79167" y2="75882"/>
                          <a14:foregroundMark x1="31548" y1="14706" x2="63690" y2="10588"/>
                          <a14:foregroundMark x1="63690" y1="10588" x2="69048" y2="18824"/>
                          <a14:foregroundMark x1="39286" y1="8235" x2="72024" y2="17059"/>
                          <a14:foregroundMark x1="72024" y1="17059" x2="72619" y2="18824"/>
                          <a14:foregroundMark x1="47024" y1="6471" x2="75000" y2="19412"/>
                          <a14:foregroundMark x1="75000" y1="19412" x2="91071" y2="45294"/>
                          <a14:foregroundMark x1="92262" y1="44706" x2="93452" y2="61765"/>
                          <a14:foregroundMark x1="96429" y1="46471" x2="96429" y2="54706"/>
                          <a14:foregroundMark x1="1190" y1="46471" x2="1190" y2="46471"/>
                          <a14:foregroundMark x1="47024" y1="4118" x2="47024" y2="4118"/>
                          <a14:foregroundMark x1="52976" y1="98235" x2="52976" y2="98235"/>
                          <a14:foregroundMark x1="62500" y1="28824" x2="66071" y2="57647"/>
                          <a14:foregroundMark x1="65476" y1="30000" x2="77381" y2="55882"/>
                          <a14:foregroundMark x1="69048" y1="22941" x2="84524" y2="53529"/>
                          <a14:foregroundMark x1="22619" y1="57059" x2="55952" y2="77059"/>
                          <a14:foregroundMark x1="55952" y1="77059" x2="57143" y2="74706"/>
                          <a14:foregroundMark x1="24405" y1="68235" x2="53571" y2="83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427" y="4144143"/>
              <a:ext cx="309535" cy="31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B19A034-752C-406E-B778-781889E683D9}"/>
                </a:ext>
              </a:extLst>
            </p:cNvPr>
            <p:cNvSpPr txBox="1"/>
            <p:nvPr/>
          </p:nvSpPr>
          <p:spPr>
            <a:xfrm>
              <a:off x="2689936" y="4464512"/>
              <a:ext cx="1135593" cy="20227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指令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指令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指令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</a:t>
              </a:r>
            </a:p>
            <a:p>
              <a:pPr algn="ctr">
                <a:lnSpc>
                  <a:spcPct val="20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指令</a:t>
              </a:r>
              <a:r>
                <a:rPr lang="en-US" altLang="zh-CN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4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E94136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特权指令</a:t>
              </a:r>
              <a:endParaRPr lang="zh-CN" altLang="en-US" sz="1600" dirty="0">
                <a:solidFill>
                  <a:srgbClr val="E94136"/>
                </a:solidFill>
              </a:endParaRPr>
            </a:p>
          </p:txBody>
        </p:sp>
      </p:grp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6C0450D-CF5A-45C8-9E0E-E84BCA377DED}"/>
              </a:ext>
            </a:extLst>
          </p:cNvPr>
          <p:cNvCxnSpPr>
            <a:cxnSpLocks/>
          </p:cNvCxnSpPr>
          <p:nvPr/>
        </p:nvCxnSpPr>
        <p:spPr>
          <a:xfrm>
            <a:off x="6798097" y="6211037"/>
            <a:ext cx="272713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AA6D9DF-1F1F-4BC1-B7E5-F5CD44581ABB}"/>
              </a:ext>
            </a:extLst>
          </p:cNvPr>
          <p:cNvGrpSpPr/>
          <p:nvPr/>
        </p:nvGrpSpPr>
        <p:grpSpPr>
          <a:xfrm>
            <a:off x="5899070" y="5143410"/>
            <a:ext cx="1444199" cy="768889"/>
            <a:chOff x="1491533" y="4741211"/>
            <a:chExt cx="1444199" cy="768889"/>
          </a:xfrm>
        </p:grpSpPr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9DAB08FA-6810-430A-B4D6-B28675E1E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2" t="17786" r="13607" b="11801"/>
            <a:stretch/>
          </p:blipFill>
          <p:spPr>
            <a:xfrm>
              <a:off x="1491533" y="4741211"/>
              <a:ext cx="793354" cy="768889"/>
            </a:xfrm>
            <a:prstGeom prst="rect">
              <a:avLst/>
            </a:prstGeom>
          </p:spPr>
        </p:pic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B2524895-3364-4F83-9BA0-41ED912B535F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>
              <a:off x="2284887" y="5125656"/>
              <a:ext cx="6508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37F0339D-2424-411D-9A26-9121DA2588E3}"/>
              </a:ext>
            </a:extLst>
          </p:cNvPr>
          <p:cNvSpPr txBox="1"/>
          <p:nvPr/>
        </p:nvSpPr>
        <p:spPr>
          <a:xfrm>
            <a:off x="8294862" y="5585461"/>
            <a:ext cx="1135593" cy="100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用户态</a:t>
            </a:r>
            <a:endParaRPr lang="en-US" altLang="zh-CN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dirty="0">
                <a:solidFill>
                  <a:srgbClr val="E94136"/>
                </a:solidFill>
                <a:ea typeface="思源黑体 CN Medium" panose="020B0600000000000000" pitchFamily="34" charset="-122"/>
              </a:rPr>
              <a:t>内核态</a:t>
            </a:r>
            <a:endParaRPr lang="zh-CN" altLang="en-US" sz="1600" dirty="0">
              <a:solidFill>
                <a:srgbClr val="E94136"/>
              </a:solidFill>
            </a:endParaRPr>
          </a:p>
        </p:txBody>
      </p:sp>
      <p:sp>
        <p:nvSpPr>
          <p:cNvPr id="68" name="对话气泡: 椭圆形 67">
            <a:extLst>
              <a:ext uri="{FF2B5EF4-FFF2-40B4-BE49-F238E27FC236}">
                <a16:creationId xmlns:a16="http://schemas.microsoft.com/office/drawing/2014/main" id="{86A0AB29-FDEE-41A4-A913-3D3B22219B5E}"/>
              </a:ext>
            </a:extLst>
          </p:cNvPr>
          <p:cNvSpPr/>
          <p:nvPr/>
        </p:nvSpPr>
        <p:spPr>
          <a:xfrm>
            <a:off x="8472638" y="4568002"/>
            <a:ext cx="1814558" cy="867515"/>
          </a:xfrm>
          <a:prstGeom prst="wedgeEllipseCallout">
            <a:avLst>
              <a:gd name="adj1" fmla="val -67048"/>
              <a:gd name="adj2" fmla="val 68402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ea typeface="思源黑体 CN Medium" panose="020B0600000000000000" pitchFamily="34" charset="-122"/>
              </a:rPr>
              <a:t>内存缺页故障</a:t>
            </a:r>
            <a:endParaRPr lang="zh-CN" altLang="en-US" sz="1400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F1741CE-ADD2-41DD-A577-D3155EA3609F}"/>
              </a:ext>
            </a:extLst>
          </p:cNvPr>
          <p:cNvGrpSpPr/>
          <p:nvPr/>
        </p:nvGrpSpPr>
        <p:grpSpPr>
          <a:xfrm>
            <a:off x="6509610" y="4398891"/>
            <a:ext cx="855746" cy="1080871"/>
            <a:chOff x="1942462" y="4300753"/>
            <a:chExt cx="855746" cy="1080871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819BF88-C8AD-439F-B812-94A69BC18990}"/>
                </a:ext>
              </a:extLst>
            </p:cNvPr>
            <p:cNvSpPr txBox="1"/>
            <p:nvPr/>
          </p:nvSpPr>
          <p:spPr>
            <a:xfrm>
              <a:off x="1942462" y="4300753"/>
              <a:ext cx="855746" cy="616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产生一个</a:t>
              </a:r>
              <a:endParaRPr lang="en-US" altLang="zh-CN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故障中断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E0A98229-2D9C-46D8-931E-9C4A2E0F9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0335" y="4909099"/>
              <a:ext cx="0" cy="4725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825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013 0.0717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013 0.0717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89" y="1347901"/>
            <a:ext cx="10512425" cy="51418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操作系统的运行机制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E94136"/>
                </a:solidFill>
              </a:rPr>
              <a:t>中断处理过程</a:t>
            </a:r>
            <a:endParaRPr lang="en-US" altLang="zh-CN" sz="2000" dirty="0">
              <a:solidFill>
                <a:srgbClr val="E94136"/>
              </a:solidFill>
            </a:endParaRPr>
          </a:p>
          <a:p>
            <a:pPr lvl="1" indent="0">
              <a:buNone/>
            </a:pPr>
            <a:endParaRPr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操作系统的运行机制是怎样的？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02E528-2C20-4D93-92CF-19554C4762BF}"/>
              </a:ext>
            </a:extLst>
          </p:cNvPr>
          <p:cNvGrpSpPr/>
          <p:nvPr/>
        </p:nvGrpSpPr>
        <p:grpSpPr>
          <a:xfrm>
            <a:off x="695060" y="3153735"/>
            <a:ext cx="4388126" cy="2350251"/>
            <a:chOff x="5899070" y="4242281"/>
            <a:chExt cx="4388126" cy="235025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7382A41-61EE-4C2B-972D-489961EF6BEB}"/>
                </a:ext>
              </a:extLst>
            </p:cNvPr>
            <p:cNvGrpSpPr/>
            <p:nvPr/>
          </p:nvGrpSpPr>
          <p:grpSpPr>
            <a:xfrm>
              <a:off x="7257084" y="4242281"/>
              <a:ext cx="1135593" cy="2343102"/>
              <a:chOff x="2689936" y="4144143"/>
              <a:chExt cx="1135593" cy="2343102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AD189169-4493-466C-A0C6-ED23CFEAFF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118" b="98235" l="0" r="96429">
                            <a14:foregroundMark x1="7738" y1="29412" x2="53571" y2="19412"/>
                            <a14:foregroundMark x1="53571" y1="19412" x2="84524" y2="57059"/>
                            <a14:foregroundMark x1="84524" y1="57059" x2="45238" y2="75294"/>
                            <a14:foregroundMark x1="45238" y1="75294" x2="51786" y2="32941"/>
                            <a14:foregroundMark x1="51786" y1="32941" x2="58333" y2="66471"/>
                            <a14:foregroundMark x1="58333" y1="66471" x2="28571" y2="46471"/>
                            <a14:foregroundMark x1="28571" y1="46471" x2="68452" y2="54706"/>
                            <a14:foregroundMark x1="68452" y1="54706" x2="45238" y2="80588"/>
                            <a14:foregroundMark x1="45238" y1="80588" x2="45238" y2="70588"/>
                            <a14:foregroundMark x1="39286" y1="28235" x2="29762" y2="39412"/>
                            <a14:foregroundMark x1="25000" y1="25294" x2="16071" y2="60000"/>
                            <a14:foregroundMark x1="16071" y1="60000" x2="17262" y2="61176"/>
                            <a14:foregroundMark x1="7143" y1="45294" x2="10714" y2="67059"/>
                            <a14:foregroundMark x1="8929" y1="49412" x2="20833" y2="83529"/>
                            <a14:foregroundMark x1="20833" y1="83529" x2="55952" y2="93529"/>
                            <a14:foregroundMark x1="55952" y1="93529" x2="58929" y2="90000"/>
                            <a14:foregroundMark x1="50595" y1="94118" x2="78571" y2="68824"/>
                            <a14:foregroundMark x1="78571" y1="68824" x2="83929" y2="60000"/>
                            <a14:foregroundMark x1="85714" y1="34706" x2="82738" y2="74706"/>
                            <a14:foregroundMark x1="82738" y1="74706" x2="79167" y2="75882"/>
                            <a14:foregroundMark x1="31548" y1="14706" x2="63690" y2="10588"/>
                            <a14:foregroundMark x1="63690" y1="10588" x2="69048" y2="18824"/>
                            <a14:foregroundMark x1="39286" y1="8235" x2="72024" y2="17059"/>
                            <a14:foregroundMark x1="72024" y1="17059" x2="72619" y2="18824"/>
                            <a14:foregroundMark x1="47024" y1="6471" x2="75000" y2="19412"/>
                            <a14:foregroundMark x1="75000" y1="19412" x2="91071" y2="45294"/>
                            <a14:foregroundMark x1="92262" y1="44706" x2="93452" y2="61765"/>
                            <a14:foregroundMark x1="96429" y1="46471" x2="96429" y2="54706"/>
                            <a14:foregroundMark x1="1190" y1="46471" x2="1190" y2="46471"/>
                            <a14:foregroundMark x1="47024" y1="4118" x2="47024" y2="4118"/>
                            <a14:foregroundMark x1="52976" y1="98235" x2="52976" y2="98235"/>
                            <a14:foregroundMark x1="62500" y1="28824" x2="66071" y2="57647"/>
                            <a14:foregroundMark x1="65476" y1="30000" x2="77381" y2="55882"/>
                            <a14:foregroundMark x1="69048" y1="22941" x2="84524" y2="53529"/>
                            <a14:foregroundMark x1="22619" y1="57059" x2="55952" y2="77059"/>
                            <a14:foregroundMark x1="55952" y1="77059" x2="57143" y2="74706"/>
                            <a14:foregroundMark x1="24405" y1="68235" x2="53571" y2="835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2427" y="4144143"/>
                <a:ext cx="309535" cy="313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DC3AEB-5A71-412C-9E8A-26AB0251345A}"/>
                  </a:ext>
                </a:extLst>
              </p:cNvPr>
              <p:cNvSpPr txBox="1"/>
              <p:nvPr/>
            </p:nvSpPr>
            <p:spPr>
              <a:xfrm>
                <a:off x="2689936" y="4464512"/>
                <a:ext cx="1135593" cy="2022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指令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指令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2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指令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3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指令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4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E94136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特权指令</a:t>
                </a:r>
                <a:endParaRPr lang="zh-CN" altLang="en-US" sz="1600" dirty="0">
                  <a:solidFill>
                    <a:srgbClr val="E94136"/>
                  </a:solidFill>
                </a:endParaRPr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5755146-3FB8-4233-80FC-910880092F2F}"/>
                </a:ext>
              </a:extLst>
            </p:cNvPr>
            <p:cNvCxnSpPr>
              <a:cxnSpLocks/>
            </p:cNvCxnSpPr>
            <p:nvPr/>
          </p:nvCxnSpPr>
          <p:spPr>
            <a:xfrm>
              <a:off x="6798097" y="6211037"/>
              <a:ext cx="2727131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D7D15FE-3E85-43F5-A52F-162FC03EE95F}"/>
                </a:ext>
              </a:extLst>
            </p:cNvPr>
            <p:cNvGrpSpPr/>
            <p:nvPr/>
          </p:nvGrpSpPr>
          <p:grpSpPr>
            <a:xfrm>
              <a:off x="5899070" y="5143410"/>
              <a:ext cx="1444199" cy="768889"/>
              <a:chOff x="1491533" y="4741211"/>
              <a:chExt cx="1444199" cy="768889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60AF39A-45AA-4A64-9414-53FB987DF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42" t="17786" r="13607" b="11801"/>
              <a:stretch/>
            </p:blipFill>
            <p:spPr>
              <a:xfrm>
                <a:off x="1491533" y="4741211"/>
                <a:ext cx="793354" cy="768889"/>
              </a:xfrm>
              <a:prstGeom prst="rect">
                <a:avLst/>
              </a:prstGeom>
            </p:spPr>
          </p:pic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CC3F0777-6FF7-4092-9DB7-E6857C341E07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2284887" y="5125656"/>
                <a:ext cx="6508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CB123EF-EBB7-4892-90E3-C0D1CAA0D6AE}"/>
                </a:ext>
              </a:extLst>
            </p:cNvPr>
            <p:cNvSpPr txBox="1"/>
            <p:nvPr/>
          </p:nvSpPr>
          <p:spPr>
            <a:xfrm>
              <a:off x="8294862" y="5585461"/>
              <a:ext cx="1135593" cy="1007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用户态</a:t>
              </a:r>
              <a:endPara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600" dirty="0">
                  <a:solidFill>
                    <a:srgbClr val="E94136"/>
                  </a:solidFill>
                  <a:ea typeface="思源黑体 CN Medium" panose="020B0600000000000000" pitchFamily="34" charset="-122"/>
                </a:rPr>
                <a:t>内核态</a:t>
              </a:r>
              <a:endParaRPr lang="zh-CN" altLang="en-US" sz="1600" dirty="0">
                <a:solidFill>
                  <a:srgbClr val="E94136"/>
                </a:solidFill>
              </a:endParaRPr>
            </a:p>
          </p:txBody>
        </p:sp>
        <p:sp>
          <p:nvSpPr>
            <p:cNvPr id="12" name="对话气泡: 椭圆形 11">
              <a:extLst>
                <a:ext uri="{FF2B5EF4-FFF2-40B4-BE49-F238E27FC236}">
                  <a16:creationId xmlns:a16="http://schemas.microsoft.com/office/drawing/2014/main" id="{A6155D2F-F500-498E-BD2B-8903C5D14F6E}"/>
                </a:ext>
              </a:extLst>
            </p:cNvPr>
            <p:cNvSpPr/>
            <p:nvPr/>
          </p:nvSpPr>
          <p:spPr>
            <a:xfrm>
              <a:off x="8472638" y="4568002"/>
              <a:ext cx="1814558" cy="867515"/>
            </a:xfrm>
            <a:prstGeom prst="wedgeEllipseCallout">
              <a:avLst>
                <a:gd name="adj1" fmla="val -67048"/>
                <a:gd name="adj2" fmla="val 6840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ea typeface="思源黑体 CN Medium" panose="020B0600000000000000" pitchFamily="34" charset="-122"/>
                </a:rPr>
                <a:t>内存缺页故障</a:t>
              </a:r>
              <a:endParaRPr lang="zh-CN" altLang="en-US" sz="140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059FEBB-2EB4-4A66-852C-EE174CDB082F}"/>
                </a:ext>
              </a:extLst>
            </p:cNvPr>
            <p:cNvGrpSpPr/>
            <p:nvPr/>
          </p:nvGrpSpPr>
          <p:grpSpPr>
            <a:xfrm>
              <a:off x="6509610" y="4398891"/>
              <a:ext cx="855746" cy="1080871"/>
              <a:chOff x="1942462" y="4300753"/>
              <a:chExt cx="855746" cy="1080871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8199631-533E-4012-8862-F4365359A9C3}"/>
                  </a:ext>
                </a:extLst>
              </p:cNvPr>
              <p:cNvSpPr txBox="1"/>
              <p:nvPr/>
            </p:nvSpPr>
            <p:spPr>
              <a:xfrm>
                <a:off x="1942462" y="4300753"/>
                <a:ext cx="855746" cy="616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产生一个</a:t>
                </a:r>
                <a:endParaRPr lang="en-US" altLang="zh-CN" sz="1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故障中断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68EB950-C1C4-4598-ABC2-888350DF9F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0335" y="4909099"/>
                <a:ext cx="0" cy="472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12E5262-34B8-4055-954C-E4E9A489B034}"/>
              </a:ext>
            </a:extLst>
          </p:cNvPr>
          <p:cNvSpPr txBox="1"/>
          <p:nvPr/>
        </p:nvSpPr>
        <p:spPr>
          <a:xfrm>
            <a:off x="6445614" y="2828492"/>
            <a:ext cx="1053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①关中断</a:t>
            </a:r>
            <a:endParaRPr lang="zh-CN" altLang="en-US" sz="1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6BBA34E-7257-4BDA-8917-62D40F634069}"/>
              </a:ext>
            </a:extLst>
          </p:cNvPr>
          <p:cNvSpPr txBox="1"/>
          <p:nvPr/>
        </p:nvSpPr>
        <p:spPr>
          <a:xfrm>
            <a:off x="7159857" y="3551280"/>
            <a:ext cx="1135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②保存断点</a:t>
            </a:r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0E58F27-7D11-4FA4-8F8E-1E1F02C0937E}"/>
              </a:ext>
            </a:extLst>
          </p:cNvPr>
          <p:cNvSpPr txBox="1"/>
          <p:nvPr/>
        </p:nvSpPr>
        <p:spPr>
          <a:xfrm>
            <a:off x="7956234" y="2720770"/>
            <a:ext cx="1319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③引出中断</a:t>
            </a:r>
            <a:endParaRPr lang="en-US" altLang="zh-CN" sz="1400" dirty="0">
              <a:solidFill>
                <a:srgbClr val="3F434C"/>
              </a:solidFill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服务程序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2F9601B-AA47-4FF1-82D9-4D4C20C16FDB}"/>
              </a:ext>
            </a:extLst>
          </p:cNvPr>
          <p:cNvSpPr txBox="1"/>
          <p:nvPr/>
        </p:nvSpPr>
        <p:spPr>
          <a:xfrm>
            <a:off x="8936828" y="3443558"/>
            <a:ext cx="1135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E94136"/>
                </a:solidFill>
                <a:ea typeface="思源黑体 CN Medium" panose="020B0600000000000000" pitchFamily="34" charset="-122"/>
              </a:rPr>
              <a:t>④保存现场</a:t>
            </a:r>
            <a:endParaRPr lang="en-US" altLang="zh-CN" sz="1400" b="1" dirty="0">
              <a:solidFill>
                <a:srgbClr val="E94136"/>
              </a:solidFill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E94136"/>
                </a:solidFill>
                <a:ea typeface="思源黑体 CN Medium" panose="020B0600000000000000" pitchFamily="34" charset="-122"/>
              </a:rPr>
              <a:t>和屏蔽字</a:t>
            </a:r>
            <a:endParaRPr lang="zh-CN" altLang="en-US" sz="1400" b="1" dirty="0">
              <a:solidFill>
                <a:srgbClr val="E94136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8FA8D2A-1A0F-464B-ABC6-3FD08943324D}"/>
              </a:ext>
            </a:extLst>
          </p:cNvPr>
          <p:cNvSpPr txBox="1"/>
          <p:nvPr/>
        </p:nvSpPr>
        <p:spPr>
          <a:xfrm>
            <a:off x="9820915" y="2828492"/>
            <a:ext cx="1053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⑤开中断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3DA5708-5EDF-4168-BC24-67ED6BC8C97D}"/>
              </a:ext>
            </a:extLst>
          </p:cNvPr>
          <p:cNvSpPr txBox="1"/>
          <p:nvPr/>
        </p:nvSpPr>
        <p:spPr>
          <a:xfrm>
            <a:off x="9714091" y="4172045"/>
            <a:ext cx="1267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⑥执行中断</a:t>
            </a:r>
            <a:endParaRPr lang="en-US" altLang="zh-CN" sz="1400" dirty="0">
              <a:solidFill>
                <a:srgbClr val="3F434C"/>
              </a:solidFill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服务程序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D2D56BD-5ED7-4127-84E7-0B48EFE515A0}"/>
              </a:ext>
            </a:extLst>
          </p:cNvPr>
          <p:cNvSpPr txBox="1"/>
          <p:nvPr/>
        </p:nvSpPr>
        <p:spPr>
          <a:xfrm>
            <a:off x="9820915" y="5231926"/>
            <a:ext cx="1053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⑦关中断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3347EDB-DBC1-4467-9E36-3876D347A398}"/>
              </a:ext>
            </a:extLst>
          </p:cNvPr>
          <p:cNvSpPr txBox="1"/>
          <p:nvPr/>
        </p:nvSpPr>
        <p:spPr>
          <a:xfrm>
            <a:off x="7508599" y="5124204"/>
            <a:ext cx="1135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E94136"/>
                </a:solidFill>
                <a:ea typeface="思源黑体 CN Medium" panose="020B0600000000000000" pitchFamily="34" charset="-122"/>
              </a:rPr>
              <a:t>⑧恢复现场</a:t>
            </a:r>
            <a:endParaRPr lang="en-US" altLang="zh-CN" sz="1400" b="1" dirty="0">
              <a:solidFill>
                <a:srgbClr val="E94136"/>
              </a:solidFill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E94136"/>
                </a:solidFill>
                <a:ea typeface="思源黑体 CN Medium" panose="020B0600000000000000" pitchFamily="34" charset="-122"/>
              </a:rPr>
              <a:t>和屏蔽字</a:t>
            </a:r>
            <a:endParaRPr lang="zh-CN" altLang="en-US" sz="1400" b="1" dirty="0">
              <a:solidFill>
                <a:srgbClr val="E94136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8E0C6D4-7709-4408-9B63-5D1026D21261}"/>
              </a:ext>
            </a:extLst>
          </p:cNvPr>
          <p:cNvSpPr txBox="1"/>
          <p:nvPr/>
        </p:nvSpPr>
        <p:spPr>
          <a:xfrm>
            <a:off x="5175649" y="5233777"/>
            <a:ext cx="1144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⑨开中断</a:t>
            </a:r>
            <a:endParaRPr lang="en-US" altLang="zh-CN" sz="1400" dirty="0">
              <a:solidFill>
                <a:srgbClr val="3F434C"/>
              </a:solidFill>
              <a:ea typeface="思源黑体 CN Medium" panose="020B0600000000000000" pitchFamily="34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EC1183D-8118-42C0-9062-64C24A150B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17786" r="13607" b="11801"/>
          <a:stretch/>
        </p:blipFill>
        <p:spPr>
          <a:xfrm>
            <a:off x="5351212" y="2597936"/>
            <a:ext cx="793354" cy="768889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AB62BD88-F21C-41E6-A380-8B8838CEE93C}"/>
              </a:ext>
            </a:extLst>
          </p:cNvPr>
          <p:cNvSpPr txBox="1"/>
          <p:nvPr/>
        </p:nvSpPr>
        <p:spPr>
          <a:xfrm>
            <a:off x="5320016" y="1955872"/>
            <a:ext cx="855746" cy="61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产生一个</a:t>
            </a:r>
            <a:endParaRPr lang="en-US" altLang="zh-CN" sz="12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故障中断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0116808-B6A0-4C47-93C3-CE657820676D}"/>
              </a:ext>
            </a:extLst>
          </p:cNvPr>
          <p:cNvCxnSpPr>
            <a:stCxn id="42" idx="3"/>
            <a:endCxn id="33" idx="1"/>
          </p:cNvCxnSpPr>
          <p:nvPr/>
        </p:nvCxnSpPr>
        <p:spPr>
          <a:xfrm>
            <a:off x="6144566" y="2982381"/>
            <a:ext cx="3010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3BDB6C6-A4AC-4045-B594-6EAE3899C743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6972343" y="3136269"/>
            <a:ext cx="755310" cy="415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E6CB939-CDB8-4DD2-A0B6-9022A59EEC6D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8616139" y="3243990"/>
            <a:ext cx="888485" cy="199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CBC7209-598D-42F9-A0A8-84D452BE3323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flipV="1">
            <a:off x="7727653" y="3243990"/>
            <a:ext cx="888486" cy="307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A93D1D9-3AEB-4A97-AE8A-7F6C71B6F33B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V="1">
            <a:off x="9504624" y="3136269"/>
            <a:ext cx="843020" cy="3072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D7868D8-FA7E-4705-8582-DC2340AB911B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0347644" y="3136269"/>
            <a:ext cx="0" cy="1035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3331F70-A7A1-4177-937E-3D1A5436CEC4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0347644" y="4695265"/>
            <a:ext cx="0" cy="536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6949AD0-CD5C-4A6D-BC61-52EB8C6688D4}"/>
              </a:ext>
            </a:extLst>
          </p:cNvPr>
          <p:cNvCxnSpPr>
            <a:cxnSpLocks/>
            <a:stCxn id="39" idx="1"/>
            <a:endCxn id="40" idx="3"/>
          </p:cNvCxnSpPr>
          <p:nvPr/>
        </p:nvCxnSpPr>
        <p:spPr>
          <a:xfrm flipH="1" flipV="1">
            <a:off x="8644193" y="5385814"/>
            <a:ext cx="117672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D714782-104B-42A6-B7B5-0700B88A7C4E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>
            <a:off x="6320129" y="5385814"/>
            <a:ext cx="1188470" cy="1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E30AF556-8363-4688-8736-005E2BB23514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flipV="1">
            <a:off x="5747889" y="3366825"/>
            <a:ext cx="0" cy="1866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CE672BAA-4BB4-47C9-8C65-3F1A1DB1D22B}"/>
              </a:ext>
            </a:extLst>
          </p:cNvPr>
          <p:cNvSpPr/>
          <p:nvPr/>
        </p:nvSpPr>
        <p:spPr>
          <a:xfrm>
            <a:off x="6914364" y="2620929"/>
            <a:ext cx="3544157" cy="130625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56A11A9A-20BA-4EB1-8D34-AFE3F2FE4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12" y="2472848"/>
            <a:ext cx="356973" cy="356973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7C6184F0-B274-49C3-B281-B214BBA4BF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63" y="2499888"/>
            <a:ext cx="356973" cy="356973"/>
          </a:xfrm>
          <a:prstGeom prst="rect">
            <a:avLst/>
          </a:prstGeom>
        </p:spPr>
      </p:pic>
      <p:sp>
        <p:nvSpPr>
          <p:cNvPr id="90" name="矩形 89">
            <a:extLst>
              <a:ext uri="{FF2B5EF4-FFF2-40B4-BE49-F238E27FC236}">
                <a16:creationId xmlns:a16="http://schemas.microsoft.com/office/drawing/2014/main" id="{3278FACD-8B09-4774-943C-B4341A579E4D}"/>
              </a:ext>
            </a:extLst>
          </p:cNvPr>
          <p:cNvSpPr/>
          <p:nvPr/>
        </p:nvSpPr>
        <p:spPr>
          <a:xfrm>
            <a:off x="5246592" y="5030587"/>
            <a:ext cx="5512846" cy="616836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B7A7AAE6-B808-4578-82A9-3DAE0A1CC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775" y="5122491"/>
            <a:ext cx="356973" cy="356973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EBC5BD15-3763-49EB-9B3A-BF4053B12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53" y="4649786"/>
            <a:ext cx="356973" cy="356973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B55FCA55-4287-49E8-B071-777105E36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43" y="4161841"/>
            <a:ext cx="559871" cy="559871"/>
          </a:xfrm>
          <a:prstGeom prst="rect">
            <a:avLst/>
          </a:prstGeom>
        </p:spPr>
      </p:pic>
      <p:sp>
        <p:nvSpPr>
          <p:cNvPr id="95" name="对话气泡: 椭圆形 94">
            <a:extLst>
              <a:ext uri="{FF2B5EF4-FFF2-40B4-BE49-F238E27FC236}">
                <a16:creationId xmlns:a16="http://schemas.microsoft.com/office/drawing/2014/main" id="{A0B8BE0F-A0B3-4328-BDC7-03AC668F8121}"/>
              </a:ext>
            </a:extLst>
          </p:cNvPr>
          <p:cNvSpPr/>
          <p:nvPr/>
        </p:nvSpPr>
        <p:spPr>
          <a:xfrm>
            <a:off x="6847524" y="4064430"/>
            <a:ext cx="1208451" cy="630835"/>
          </a:xfrm>
          <a:prstGeom prst="wedgeEllipseCallout">
            <a:avLst>
              <a:gd name="adj1" fmla="val 16908"/>
              <a:gd name="adj2" fmla="val -77115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ea typeface="思源黑体 CN Medium" panose="020B0600000000000000" pitchFamily="34" charset="-122"/>
              </a:rPr>
              <a:t>程序计数器（</a:t>
            </a:r>
            <a:r>
              <a:rPr lang="en-US" altLang="zh-CN" sz="1200" dirty="0">
                <a:ea typeface="思源黑体 CN Medium" panose="020B0600000000000000" pitchFamily="34" charset="-122"/>
              </a:rPr>
              <a:t>PC</a:t>
            </a:r>
            <a:r>
              <a:rPr lang="zh-CN" altLang="en-US" sz="1200" dirty="0">
                <a:ea typeface="思源黑体 CN Medium" panose="020B0600000000000000" pitchFamily="34" charset="-122"/>
              </a:rPr>
              <a:t>）</a:t>
            </a:r>
            <a:endParaRPr lang="zh-CN" altLang="en-US" sz="12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7DC83804-279F-4809-9534-88B04CBF1CDE}"/>
              </a:ext>
            </a:extLst>
          </p:cNvPr>
          <p:cNvSpPr txBox="1"/>
          <p:nvPr/>
        </p:nvSpPr>
        <p:spPr>
          <a:xfrm>
            <a:off x="5271496" y="3914355"/>
            <a:ext cx="96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3F434C"/>
                </a:solidFill>
                <a:ea typeface="思源黑体 CN Medium" panose="020B0600000000000000" pitchFamily="34" charset="-122"/>
              </a:rPr>
              <a:t>中断返回</a:t>
            </a:r>
            <a:endParaRPr lang="en-US" altLang="zh-CN" sz="1400" dirty="0">
              <a:solidFill>
                <a:srgbClr val="3F434C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103" name="对话气泡: 椭圆形 102">
            <a:extLst>
              <a:ext uri="{FF2B5EF4-FFF2-40B4-BE49-F238E27FC236}">
                <a16:creationId xmlns:a16="http://schemas.microsoft.com/office/drawing/2014/main" id="{9AE38D87-CCEF-4381-864B-052E6EBAB025}"/>
              </a:ext>
            </a:extLst>
          </p:cNvPr>
          <p:cNvSpPr/>
          <p:nvPr/>
        </p:nvSpPr>
        <p:spPr>
          <a:xfrm>
            <a:off x="6935185" y="5829749"/>
            <a:ext cx="1818291" cy="616836"/>
          </a:xfrm>
          <a:prstGeom prst="wedgeEllipseCallout">
            <a:avLst>
              <a:gd name="adj1" fmla="val 16908"/>
              <a:gd name="adj2" fmla="val -77115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现场：</a:t>
            </a:r>
            <a:r>
              <a:rPr lang="en-US" altLang="zh-CN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PSWR</a:t>
            </a:r>
            <a:r>
              <a:rPr lang="zh-CN" altLang="en-US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和</a:t>
            </a:r>
            <a:endParaRPr lang="en-US" altLang="zh-CN" sz="1200" dirty="0">
              <a:solidFill>
                <a:schemeClr val="tx1"/>
              </a:solidFill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通用寄存器内容</a:t>
            </a:r>
            <a:endParaRPr lang="en-US" altLang="zh-CN" sz="1200" dirty="0">
              <a:solidFill>
                <a:schemeClr val="tx1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104" name="对话气泡: 椭圆形 103">
            <a:extLst>
              <a:ext uri="{FF2B5EF4-FFF2-40B4-BE49-F238E27FC236}">
                <a16:creationId xmlns:a16="http://schemas.microsoft.com/office/drawing/2014/main" id="{52F43FA8-1CD2-4B55-9722-5507E67F3349}"/>
              </a:ext>
            </a:extLst>
          </p:cNvPr>
          <p:cNvSpPr/>
          <p:nvPr/>
        </p:nvSpPr>
        <p:spPr>
          <a:xfrm>
            <a:off x="6756698" y="1826271"/>
            <a:ext cx="1818291" cy="616836"/>
          </a:xfrm>
          <a:prstGeom prst="wedgeEllipseCallout">
            <a:avLst>
              <a:gd name="adj1" fmla="val -28911"/>
              <a:gd name="adj2" fmla="val 7441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关：</a:t>
            </a:r>
            <a:r>
              <a:rPr lang="en-US" altLang="zh-CN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CPU</a:t>
            </a:r>
            <a:r>
              <a:rPr lang="zh-CN" altLang="en-US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不响应高级中断请求</a:t>
            </a:r>
            <a:endParaRPr lang="en-US" altLang="zh-CN" sz="1200" dirty="0">
              <a:solidFill>
                <a:schemeClr val="tx1"/>
              </a:solidFill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61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3" grpId="0" animBg="1"/>
      <p:bldP spid="10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操作系统的运行机制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时钟管理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中断机制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E94136"/>
                </a:solidFill>
              </a:rPr>
              <a:t>原语</a:t>
            </a:r>
            <a:endParaRPr lang="en-US" altLang="zh-CN" sz="2000" dirty="0">
              <a:solidFill>
                <a:srgbClr val="E94136"/>
              </a:solidFill>
            </a:endParaRPr>
          </a:p>
          <a:p>
            <a:pPr lvl="1" indent="0">
              <a:buNone/>
            </a:pPr>
            <a:r>
              <a:rPr lang="zh-CN" altLang="en-US" sz="1800" dirty="0"/>
              <a:t>由若干条指令组成</a:t>
            </a:r>
          </a:p>
          <a:p>
            <a:pPr lvl="1" indent="0">
              <a:buNone/>
            </a:pPr>
            <a:r>
              <a:rPr lang="zh-CN" altLang="en-US" sz="1800" dirty="0"/>
              <a:t>用来完成某个特定功能</a:t>
            </a:r>
          </a:p>
          <a:p>
            <a:pPr lvl="1" indent="0">
              <a:buNone/>
            </a:pPr>
            <a:r>
              <a:rPr lang="zh-CN" altLang="en-US" sz="1800" dirty="0"/>
              <a:t>执行过程不会被中断</a:t>
            </a:r>
            <a:endParaRPr lang="en-US" altLang="zh-CN" sz="18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系统数据结构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系统调用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操作系统的运行机制是怎样的？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B61AB4-22FE-44AE-97CF-34FBB9B96AA1}"/>
              </a:ext>
            </a:extLst>
          </p:cNvPr>
          <p:cNvGrpSpPr/>
          <p:nvPr/>
        </p:nvGrpSpPr>
        <p:grpSpPr>
          <a:xfrm>
            <a:off x="6611364" y="2909677"/>
            <a:ext cx="5062654" cy="2510923"/>
            <a:chOff x="6611364" y="2909677"/>
            <a:chExt cx="5062654" cy="2510923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53A6FF4-9D31-453C-8186-D8DBA1D31687}"/>
                </a:ext>
              </a:extLst>
            </p:cNvPr>
            <p:cNvSpPr txBox="1"/>
            <p:nvPr/>
          </p:nvSpPr>
          <p:spPr>
            <a:xfrm>
              <a:off x="10802029" y="3240693"/>
              <a:ext cx="8719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用户</a:t>
              </a:r>
              <a:endPara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空间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35DCD4D-002D-4614-8ED8-651FB75D9AB4}"/>
                </a:ext>
              </a:extLst>
            </p:cNvPr>
            <p:cNvGrpSpPr/>
            <p:nvPr/>
          </p:nvGrpSpPr>
          <p:grpSpPr>
            <a:xfrm>
              <a:off x="7329075" y="2909677"/>
              <a:ext cx="3567115" cy="2510923"/>
              <a:chOff x="7329075" y="2909677"/>
              <a:chExt cx="3567115" cy="2510923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30CF3BE6-9020-4091-B7D8-87C96586EAC3}"/>
                  </a:ext>
                </a:extLst>
              </p:cNvPr>
              <p:cNvSpPr/>
              <p:nvPr/>
            </p:nvSpPr>
            <p:spPr>
              <a:xfrm>
                <a:off x="7329075" y="4994076"/>
                <a:ext cx="3564879" cy="426524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A0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：裸机（硬件）系统</a:t>
                </a:r>
                <a:r>
                  <a:rPr lang="en-US" altLang="zh-CN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宿主系统</a:t>
                </a: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ED0F6ED-7614-47B3-AE6B-47940F02D598}"/>
                  </a:ext>
                </a:extLst>
              </p:cNvPr>
              <p:cNvSpPr/>
              <p:nvPr/>
            </p:nvSpPr>
            <p:spPr>
              <a:xfrm>
                <a:off x="7329075" y="2909677"/>
                <a:ext cx="3567115" cy="519323"/>
              </a:xfrm>
              <a:prstGeom prst="rect">
                <a:avLst/>
              </a:prstGeom>
              <a:solidFill>
                <a:srgbClr val="0068B7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0B65CDD1-A2C6-488E-9D68-48F98D9F7963}"/>
                  </a:ext>
                </a:extLst>
              </p:cNvPr>
              <p:cNvSpPr/>
              <p:nvPr/>
            </p:nvSpPr>
            <p:spPr>
              <a:xfrm>
                <a:off x="7599521" y="3505804"/>
                <a:ext cx="1438179" cy="4265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非内核功能</a:t>
                </a: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C2FDB92F-E1B0-4EDE-B366-90985572F119}"/>
                  </a:ext>
                </a:extLst>
              </p:cNvPr>
              <p:cNvSpPr/>
              <p:nvPr/>
            </p:nvSpPr>
            <p:spPr>
              <a:xfrm>
                <a:off x="9189799" y="3503089"/>
                <a:ext cx="1438179" cy="4265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应用程序（</a:t>
                </a:r>
                <a:r>
                  <a:rPr lang="en-US" altLang="zh-CN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app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）</a:t>
                </a:r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9DF0C3F-A60C-45AF-9559-432C1DFD4D9D}"/>
                  </a:ext>
                </a:extLst>
              </p:cNvPr>
              <p:cNvGrpSpPr/>
              <p:nvPr/>
            </p:nvGrpSpPr>
            <p:grpSpPr>
              <a:xfrm>
                <a:off x="7604021" y="4003704"/>
                <a:ext cx="826190" cy="921710"/>
                <a:chOff x="7814160" y="3481422"/>
                <a:chExt cx="826190" cy="921710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07EFA784-F59B-4277-81F6-89E0129DCDBC}"/>
                    </a:ext>
                  </a:extLst>
                </p:cNvPr>
                <p:cNvSpPr/>
                <p:nvPr/>
              </p:nvSpPr>
              <p:spPr>
                <a:xfrm>
                  <a:off x="7814160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进程管理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AAAC97BB-20F6-423C-85F4-6C49EAB6A6D1}"/>
                    </a:ext>
                  </a:extLst>
                </p:cNvPr>
                <p:cNvSpPr/>
                <p:nvPr/>
              </p:nvSpPr>
              <p:spPr>
                <a:xfrm>
                  <a:off x="7814161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  <a:r>
                    <a:rPr lang="en-US" altLang="zh-CN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(</a:t>
                  </a:r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线程</a:t>
                  </a:r>
                  <a:r>
                    <a:rPr lang="en-US" altLang="zh-CN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)</a:t>
                  </a:r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调度</a:t>
                  </a:r>
                </a:p>
              </p:txBody>
            </p: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578D3A7A-27D0-47A8-A41C-C28AA0268AD6}"/>
                  </a:ext>
                </a:extLst>
              </p:cNvPr>
              <p:cNvGrpSpPr/>
              <p:nvPr/>
            </p:nvGrpSpPr>
            <p:grpSpPr>
              <a:xfrm>
                <a:off x="8700656" y="4003704"/>
                <a:ext cx="826190" cy="921710"/>
                <a:chOff x="8831373" y="3481422"/>
                <a:chExt cx="826190" cy="921710"/>
              </a:xfrm>
            </p:grpSpPr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937B0A6F-0F71-4D83-88A8-4FFEEF9AACD3}"/>
                    </a:ext>
                  </a:extLst>
                </p:cNvPr>
                <p:cNvSpPr/>
                <p:nvPr/>
              </p:nvSpPr>
              <p:spPr>
                <a:xfrm>
                  <a:off x="8831374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低级存储器管理</a:t>
                  </a:r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629FFC27-9324-4774-8CEC-DD4887025455}"/>
                    </a:ext>
                  </a:extLst>
                </p:cNvPr>
                <p:cNvSpPr/>
                <p:nvPr/>
              </p:nvSpPr>
              <p:spPr>
                <a:xfrm>
                  <a:off x="8831373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存储器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D4AC1B19-40BC-4834-A176-1CA462F845BE}"/>
                  </a:ext>
                </a:extLst>
              </p:cNvPr>
              <p:cNvGrpSpPr/>
              <p:nvPr/>
            </p:nvGrpSpPr>
            <p:grpSpPr>
              <a:xfrm>
                <a:off x="9797291" y="4003704"/>
                <a:ext cx="826189" cy="921710"/>
                <a:chOff x="10039607" y="3481422"/>
                <a:chExt cx="826189" cy="921710"/>
              </a:xfrm>
            </p:grpSpPr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60107864-F0D7-41F2-9732-18B3A5C381F4}"/>
                    </a:ext>
                  </a:extLst>
                </p:cNvPr>
                <p:cNvSpPr/>
                <p:nvPr/>
              </p:nvSpPr>
              <p:spPr>
                <a:xfrm>
                  <a:off x="10039607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中断和陷入管理</a:t>
                  </a:r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883A667-60C5-42CB-BBE4-68E1732E8827}"/>
                    </a:ext>
                  </a:extLst>
                </p:cNvPr>
                <p:cNvSpPr/>
                <p:nvPr/>
              </p:nvSpPr>
              <p:spPr>
                <a:xfrm>
                  <a:off x="10039607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文件管理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</p:grp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6841CE75-2F74-4761-8EB4-09CD4A9427BD}"/>
                  </a:ext>
                </a:extLst>
              </p:cNvPr>
              <p:cNvSpPr/>
              <p:nvPr/>
            </p:nvSpPr>
            <p:spPr>
              <a:xfrm>
                <a:off x="7335809" y="2922270"/>
                <a:ext cx="218414" cy="201960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8E011488-4F72-4A03-A163-02D416DDB57B}"/>
                  </a:ext>
                </a:extLst>
              </p:cNvPr>
              <p:cNvSpPr/>
              <p:nvPr/>
            </p:nvSpPr>
            <p:spPr>
              <a:xfrm>
                <a:off x="10673276" y="2922270"/>
                <a:ext cx="218414" cy="2012255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id="{43AB269F-0F53-48C3-A01F-1E38CE332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2924" y="2964464"/>
                <a:ext cx="554525" cy="409748"/>
              </a:xfrm>
              <a:prstGeom prst="rect">
                <a:avLst/>
              </a:prstGeom>
            </p:spPr>
          </p:pic>
        </p:grp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2696003F-C0A0-4990-8044-F3054EE82BC0}"/>
                </a:ext>
              </a:extLst>
            </p:cNvPr>
            <p:cNvSpPr txBox="1"/>
            <p:nvPr/>
          </p:nvSpPr>
          <p:spPr>
            <a:xfrm>
              <a:off x="10802029" y="4104051"/>
              <a:ext cx="8719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内核</a:t>
              </a:r>
              <a:endPara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空间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7D28B34C-177C-434B-8DC8-91B6ABF81949}"/>
                </a:ext>
              </a:extLst>
            </p:cNvPr>
            <p:cNvCxnSpPr>
              <a:cxnSpLocks/>
            </p:cNvCxnSpPr>
            <p:nvPr/>
          </p:nvCxnSpPr>
          <p:spPr>
            <a:xfrm>
              <a:off x="6611364" y="3964432"/>
              <a:ext cx="4852671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AD133E31-8FBD-4BAC-9186-315FF2BBAD95}"/>
              </a:ext>
            </a:extLst>
          </p:cNvPr>
          <p:cNvSpPr/>
          <p:nvPr/>
        </p:nvSpPr>
        <p:spPr>
          <a:xfrm>
            <a:off x="3255637" y="3131596"/>
            <a:ext cx="1585342" cy="594808"/>
          </a:xfrm>
          <a:prstGeom prst="wedgeEllipseCallout">
            <a:avLst>
              <a:gd name="adj1" fmla="val -27235"/>
              <a:gd name="adj2" fmla="val 66184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是一个程序段</a:t>
            </a:r>
            <a:endParaRPr lang="en-US" altLang="zh-CN" sz="1200" dirty="0">
              <a:solidFill>
                <a:schemeClr val="tx1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9B6F9E8D-05BF-49D8-BC8C-9DE935B80500}"/>
              </a:ext>
            </a:extLst>
          </p:cNvPr>
          <p:cNvSpPr/>
          <p:nvPr/>
        </p:nvSpPr>
        <p:spPr>
          <a:xfrm>
            <a:off x="3644343" y="5123196"/>
            <a:ext cx="1585342" cy="594808"/>
          </a:xfrm>
          <a:prstGeom prst="wedgeEllipseCallout">
            <a:avLst>
              <a:gd name="adj1" fmla="val -45180"/>
              <a:gd name="adj2" fmla="val -58508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具有“原子性”</a:t>
            </a:r>
            <a:endParaRPr lang="en-US" altLang="zh-CN" sz="1200" dirty="0">
              <a:solidFill>
                <a:schemeClr val="tx1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E6935D82-A851-489D-B180-D53C95997E7C}"/>
              </a:ext>
            </a:extLst>
          </p:cNvPr>
          <p:cNvSpPr/>
          <p:nvPr/>
        </p:nvSpPr>
        <p:spPr>
          <a:xfrm>
            <a:off x="5779048" y="4516238"/>
            <a:ext cx="1336585" cy="594808"/>
          </a:xfrm>
          <a:prstGeom prst="wedgeEllipseCallout">
            <a:avLst>
              <a:gd name="adj1" fmla="val 39446"/>
              <a:gd name="adj2" fmla="val -568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原语运行在内核空间</a:t>
            </a:r>
            <a:endParaRPr lang="en-US" altLang="zh-CN" sz="1200" dirty="0">
              <a:solidFill>
                <a:schemeClr val="tx1"/>
              </a:solidFill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87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操作系统的运行机制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时钟管理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中断机制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原语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E94136"/>
                </a:solidFill>
              </a:rPr>
              <a:t>系统数据结构</a:t>
            </a:r>
            <a:endParaRPr lang="en-US" altLang="zh-CN" sz="2000" dirty="0">
              <a:solidFill>
                <a:srgbClr val="E94136"/>
              </a:solidFill>
            </a:endParaRPr>
          </a:p>
          <a:p>
            <a:pPr lvl="1" indent="0">
              <a:buNone/>
            </a:pPr>
            <a:r>
              <a:rPr lang="zh-CN" altLang="en-US" sz="1800" dirty="0"/>
              <a:t>进程管理：作业控制块、进程控制块</a:t>
            </a:r>
            <a:endParaRPr lang="en-US" altLang="zh-CN" sz="1800" dirty="0"/>
          </a:p>
          <a:p>
            <a:pPr lvl="1" indent="0">
              <a:buNone/>
            </a:pPr>
            <a:r>
              <a:rPr lang="zh-CN" altLang="en-US" sz="1800" dirty="0"/>
              <a:t>存储器管理：存储器分配与回收</a:t>
            </a:r>
            <a:endParaRPr lang="en-US" altLang="zh-CN" sz="1800" dirty="0"/>
          </a:p>
          <a:p>
            <a:pPr lvl="1" indent="0">
              <a:buNone/>
            </a:pPr>
            <a:r>
              <a:rPr lang="zh-CN" altLang="en-US" sz="1800" dirty="0"/>
              <a:t>设备管理：缓冲区、设备控制块</a:t>
            </a:r>
            <a:endParaRPr lang="en-US" altLang="zh-CN" sz="18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系统调用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操作系统的运行机制是怎样的？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B61AB4-22FE-44AE-97CF-34FBB9B96AA1}"/>
              </a:ext>
            </a:extLst>
          </p:cNvPr>
          <p:cNvGrpSpPr/>
          <p:nvPr/>
        </p:nvGrpSpPr>
        <p:grpSpPr>
          <a:xfrm>
            <a:off x="6611364" y="2909677"/>
            <a:ext cx="5062654" cy="2510923"/>
            <a:chOff x="6611364" y="2909677"/>
            <a:chExt cx="5062654" cy="2510923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53A6FF4-9D31-453C-8186-D8DBA1D31687}"/>
                </a:ext>
              </a:extLst>
            </p:cNvPr>
            <p:cNvSpPr txBox="1"/>
            <p:nvPr/>
          </p:nvSpPr>
          <p:spPr>
            <a:xfrm>
              <a:off x="10802029" y="3240693"/>
              <a:ext cx="8719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用户</a:t>
              </a:r>
              <a:endPara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空间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35DCD4D-002D-4614-8ED8-651FB75D9AB4}"/>
                </a:ext>
              </a:extLst>
            </p:cNvPr>
            <p:cNvGrpSpPr/>
            <p:nvPr/>
          </p:nvGrpSpPr>
          <p:grpSpPr>
            <a:xfrm>
              <a:off x="7329075" y="2909677"/>
              <a:ext cx="3567115" cy="2510923"/>
              <a:chOff x="7329075" y="2909677"/>
              <a:chExt cx="3567115" cy="2510923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30CF3BE6-9020-4091-B7D8-87C96586EAC3}"/>
                  </a:ext>
                </a:extLst>
              </p:cNvPr>
              <p:cNvSpPr/>
              <p:nvPr/>
            </p:nvSpPr>
            <p:spPr>
              <a:xfrm>
                <a:off x="7329075" y="4994076"/>
                <a:ext cx="3564879" cy="426524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A0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：裸机（硬件）系统</a:t>
                </a:r>
                <a:r>
                  <a:rPr lang="en-US" altLang="zh-CN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宿主系统</a:t>
                </a: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ED0F6ED-7614-47B3-AE6B-47940F02D598}"/>
                  </a:ext>
                </a:extLst>
              </p:cNvPr>
              <p:cNvSpPr/>
              <p:nvPr/>
            </p:nvSpPr>
            <p:spPr>
              <a:xfrm>
                <a:off x="7329075" y="2909677"/>
                <a:ext cx="3567115" cy="519323"/>
              </a:xfrm>
              <a:prstGeom prst="rect">
                <a:avLst/>
              </a:prstGeom>
              <a:solidFill>
                <a:srgbClr val="0068B7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0B65CDD1-A2C6-488E-9D68-48F98D9F7963}"/>
                  </a:ext>
                </a:extLst>
              </p:cNvPr>
              <p:cNvSpPr/>
              <p:nvPr/>
            </p:nvSpPr>
            <p:spPr>
              <a:xfrm>
                <a:off x="7599521" y="3505804"/>
                <a:ext cx="1438179" cy="4265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非内核功能</a:t>
                </a: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C2FDB92F-E1B0-4EDE-B366-90985572F119}"/>
                  </a:ext>
                </a:extLst>
              </p:cNvPr>
              <p:cNvSpPr/>
              <p:nvPr/>
            </p:nvSpPr>
            <p:spPr>
              <a:xfrm>
                <a:off x="9189799" y="3503089"/>
                <a:ext cx="1438179" cy="4265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应用程序（</a:t>
                </a:r>
                <a:r>
                  <a:rPr lang="en-US" altLang="zh-CN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app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）</a:t>
                </a:r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9DF0C3F-A60C-45AF-9559-432C1DFD4D9D}"/>
                  </a:ext>
                </a:extLst>
              </p:cNvPr>
              <p:cNvGrpSpPr/>
              <p:nvPr/>
            </p:nvGrpSpPr>
            <p:grpSpPr>
              <a:xfrm>
                <a:off x="7604021" y="4003704"/>
                <a:ext cx="826190" cy="921710"/>
                <a:chOff x="7814160" y="3481422"/>
                <a:chExt cx="826190" cy="921710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07EFA784-F59B-4277-81F6-89E0129DCDBC}"/>
                    </a:ext>
                  </a:extLst>
                </p:cNvPr>
                <p:cNvSpPr/>
                <p:nvPr/>
              </p:nvSpPr>
              <p:spPr>
                <a:xfrm>
                  <a:off x="7814160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进程管理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AAAC97BB-20F6-423C-85F4-6C49EAB6A6D1}"/>
                    </a:ext>
                  </a:extLst>
                </p:cNvPr>
                <p:cNvSpPr/>
                <p:nvPr/>
              </p:nvSpPr>
              <p:spPr>
                <a:xfrm>
                  <a:off x="7814161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  <a:r>
                    <a:rPr lang="en-US" altLang="zh-CN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(</a:t>
                  </a:r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线程</a:t>
                  </a:r>
                  <a:r>
                    <a:rPr lang="en-US" altLang="zh-CN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)</a:t>
                  </a:r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调度</a:t>
                  </a:r>
                </a:p>
              </p:txBody>
            </p: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578D3A7A-27D0-47A8-A41C-C28AA0268AD6}"/>
                  </a:ext>
                </a:extLst>
              </p:cNvPr>
              <p:cNvGrpSpPr/>
              <p:nvPr/>
            </p:nvGrpSpPr>
            <p:grpSpPr>
              <a:xfrm>
                <a:off x="8700656" y="4003704"/>
                <a:ext cx="826190" cy="921710"/>
                <a:chOff x="8831373" y="3481422"/>
                <a:chExt cx="826190" cy="921710"/>
              </a:xfrm>
            </p:grpSpPr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937B0A6F-0F71-4D83-88A8-4FFEEF9AACD3}"/>
                    </a:ext>
                  </a:extLst>
                </p:cNvPr>
                <p:cNvSpPr/>
                <p:nvPr/>
              </p:nvSpPr>
              <p:spPr>
                <a:xfrm>
                  <a:off x="8831374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低级存储器管理</a:t>
                  </a:r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629FFC27-9324-4774-8CEC-DD4887025455}"/>
                    </a:ext>
                  </a:extLst>
                </p:cNvPr>
                <p:cNvSpPr/>
                <p:nvPr/>
              </p:nvSpPr>
              <p:spPr>
                <a:xfrm>
                  <a:off x="8831373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存储器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D4AC1B19-40BC-4834-A176-1CA462F845BE}"/>
                  </a:ext>
                </a:extLst>
              </p:cNvPr>
              <p:cNvGrpSpPr/>
              <p:nvPr/>
            </p:nvGrpSpPr>
            <p:grpSpPr>
              <a:xfrm>
                <a:off x="9797291" y="4003704"/>
                <a:ext cx="826189" cy="921710"/>
                <a:chOff x="10039607" y="3481422"/>
                <a:chExt cx="826189" cy="921710"/>
              </a:xfrm>
            </p:grpSpPr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60107864-F0D7-41F2-9732-18B3A5C381F4}"/>
                    </a:ext>
                  </a:extLst>
                </p:cNvPr>
                <p:cNvSpPr/>
                <p:nvPr/>
              </p:nvSpPr>
              <p:spPr>
                <a:xfrm>
                  <a:off x="10039607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中断和陷入管理</a:t>
                  </a:r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883A667-60C5-42CB-BBE4-68E1732E8827}"/>
                    </a:ext>
                  </a:extLst>
                </p:cNvPr>
                <p:cNvSpPr/>
                <p:nvPr/>
              </p:nvSpPr>
              <p:spPr>
                <a:xfrm>
                  <a:off x="10039607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文件管理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</p:grp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6841CE75-2F74-4761-8EB4-09CD4A9427BD}"/>
                  </a:ext>
                </a:extLst>
              </p:cNvPr>
              <p:cNvSpPr/>
              <p:nvPr/>
            </p:nvSpPr>
            <p:spPr>
              <a:xfrm>
                <a:off x="7335809" y="2922270"/>
                <a:ext cx="218414" cy="201960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8E011488-4F72-4A03-A163-02D416DDB57B}"/>
                  </a:ext>
                </a:extLst>
              </p:cNvPr>
              <p:cNvSpPr/>
              <p:nvPr/>
            </p:nvSpPr>
            <p:spPr>
              <a:xfrm>
                <a:off x="10673276" y="2922270"/>
                <a:ext cx="218414" cy="2012255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id="{43AB269F-0F53-48C3-A01F-1E38CE332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2924" y="2964464"/>
                <a:ext cx="554525" cy="409748"/>
              </a:xfrm>
              <a:prstGeom prst="rect">
                <a:avLst/>
              </a:prstGeom>
            </p:spPr>
          </p:pic>
        </p:grp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2696003F-C0A0-4990-8044-F3054EE82BC0}"/>
                </a:ext>
              </a:extLst>
            </p:cNvPr>
            <p:cNvSpPr txBox="1"/>
            <p:nvPr/>
          </p:nvSpPr>
          <p:spPr>
            <a:xfrm>
              <a:off x="10802029" y="4104051"/>
              <a:ext cx="8719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内核</a:t>
              </a:r>
              <a:endPara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空间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7D28B34C-177C-434B-8DC8-91B6ABF81949}"/>
                </a:ext>
              </a:extLst>
            </p:cNvPr>
            <p:cNvCxnSpPr>
              <a:cxnSpLocks/>
            </p:cNvCxnSpPr>
            <p:nvPr/>
          </p:nvCxnSpPr>
          <p:spPr>
            <a:xfrm>
              <a:off x="6611364" y="3964432"/>
              <a:ext cx="4852671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D28416B4-E616-4054-B788-E5004140F5A4}"/>
              </a:ext>
            </a:extLst>
          </p:cNvPr>
          <p:cNvSpPr/>
          <p:nvPr/>
        </p:nvSpPr>
        <p:spPr>
          <a:xfrm>
            <a:off x="2806212" y="2964464"/>
            <a:ext cx="2155855" cy="898361"/>
          </a:xfrm>
          <a:prstGeom prst="wedgeEllipseCallout">
            <a:avLst>
              <a:gd name="adj1" fmla="val -36811"/>
              <a:gd name="adj2" fmla="val 66785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一般只涉及到对数据结构的操作，不涉及硬件</a:t>
            </a:r>
            <a:endParaRPr lang="en-US" altLang="zh-CN" sz="1400" dirty="0">
              <a:solidFill>
                <a:schemeClr val="tx1"/>
              </a:solidFill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498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21368-69A2-4F30-9CE8-5FBF3468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『</a:t>
            </a:r>
            <a:r>
              <a:rPr lang="zh-CN" altLang="en-US" dirty="0"/>
              <a:t>计算机系统</a:t>
            </a:r>
            <a:r>
              <a:rPr lang="en-US" altLang="zh-CN" dirty="0"/>
              <a:t>』</a:t>
            </a:r>
            <a:r>
              <a:rPr lang="zh-CN" altLang="en-US" dirty="0"/>
              <a:t>的构成</a:t>
            </a:r>
            <a:endParaRPr lang="en-US" altLang="zh-CN" dirty="0"/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应用程序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操作系统（</a:t>
            </a:r>
            <a:r>
              <a:rPr lang="en-US" altLang="zh-CN" sz="24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4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en-US" altLang="zh-CN" sz="24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硬件（裸机）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BBC72FD-0457-4697-B692-0CF3B84A8346}"/>
              </a:ext>
            </a:extLst>
          </p:cNvPr>
          <p:cNvGrpSpPr>
            <a:grpSpLocks noChangeAspect="1"/>
          </p:cNvGrpSpPr>
          <p:nvPr/>
        </p:nvGrpSpPr>
        <p:grpSpPr>
          <a:xfrm>
            <a:off x="6394613" y="1347900"/>
            <a:ext cx="4952838" cy="4569031"/>
            <a:chOff x="126364" y="519201"/>
            <a:chExt cx="6540547" cy="60337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8A9624-F042-4011-B8D5-036FAC520141}"/>
                </a:ext>
              </a:extLst>
            </p:cNvPr>
            <p:cNvSpPr/>
            <p:nvPr/>
          </p:nvSpPr>
          <p:spPr>
            <a:xfrm>
              <a:off x="2387141" y="5989654"/>
              <a:ext cx="4279770" cy="56325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计算机硬件（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CPU/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键盘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鼠标）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6320ECD-12F4-493C-952A-FA3D06A07232}"/>
                </a:ext>
              </a:extLst>
            </p:cNvPr>
            <p:cNvGrpSpPr/>
            <p:nvPr/>
          </p:nvGrpSpPr>
          <p:grpSpPr>
            <a:xfrm>
              <a:off x="2387142" y="4544996"/>
              <a:ext cx="4279769" cy="1366887"/>
              <a:chOff x="2387142" y="4544996"/>
              <a:chExt cx="4279769" cy="1366887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3A09EFF-60FC-4EFB-94F3-FAD5CBD5AD8D}"/>
                  </a:ext>
                </a:extLst>
              </p:cNvPr>
              <p:cNvSpPr/>
              <p:nvPr/>
            </p:nvSpPr>
            <p:spPr>
              <a:xfrm>
                <a:off x="2387142" y="4544996"/>
                <a:ext cx="4279769" cy="136688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91A946B-19AC-4323-8F98-BD2249A21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2220" y="4601308"/>
                <a:ext cx="731827" cy="731827"/>
              </a:xfrm>
              <a:prstGeom prst="rect">
                <a:avLst/>
              </a:prstGeom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8A643EB-AF46-416D-8661-B46FDEB2D873}"/>
                </a:ext>
              </a:extLst>
            </p:cNvPr>
            <p:cNvGrpSpPr/>
            <p:nvPr/>
          </p:nvGrpSpPr>
          <p:grpSpPr>
            <a:xfrm>
              <a:off x="2493445" y="5397945"/>
              <a:ext cx="4077894" cy="452095"/>
              <a:chOff x="2511201" y="5371311"/>
              <a:chExt cx="4077894" cy="452095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49F549A-0942-471A-AF49-D2559A44812E}"/>
                  </a:ext>
                </a:extLst>
              </p:cNvPr>
              <p:cNvSpPr/>
              <p:nvPr/>
            </p:nvSpPr>
            <p:spPr>
              <a:xfrm>
                <a:off x="2511201" y="5371311"/>
                <a:ext cx="1041863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系统调用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CB50ADA-F95D-45C5-9B19-A5700CAF5520}"/>
                  </a:ext>
                </a:extLst>
              </p:cNvPr>
              <p:cNvSpPr/>
              <p:nvPr/>
            </p:nvSpPr>
            <p:spPr>
              <a:xfrm>
                <a:off x="4054270" y="5371311"/>
                <a:ext cx="939636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命令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B9DF88E-32D0-44D8-8145-AECC5BDE0195}"/>
                  </a:ext>
                </a:extLst>
              </p:cNvPr>
              <p:cNvSpPr/>
              <p:nvPr/>
            </p:nvSpPr>
            <p:spPr>
              <a:xfrm>
                <a:off x="5521550" y="5371311"/>
                <a:ext cx="1067545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图形</a:t>
                </a:r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窗口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ABFC098-BBD7-45B3-9401-0C514585C308}"/>
                </a:ext>
              </a:extLst>
            </p:cNvPr>
            <p:cNvGrpSpPr/>
            <p:nvPr/>
          </p:nvGrpSpPr>
          <p:grpSpPr>
            <a:xfrm>
              <a:off x="2211963" y="2546955"/>
              <a:ext cx="3460523" cy="2165660"/>
              <a:chOff x="2211963" y="2546955"/>
              <a:chExt cx="3460523" cy="216566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07A213D-9DC7-4E60-B65D-4D61C2FB9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87" b="99582" l="2810" r="95372">
                            <a14:foregroundMark x1="8099" y1="64156" x2="8099" y2="64156"/>
                            <a14:foregroundMark x1="10744" y1="56485" x2="5455" y2="63598"/>
                            <a14:foregroundMark x1="5455" y1="63598" x2="15702" y2="64435"/>
                            <a14:foregroundMark x1="15702" y1="64435" x2="17851" y2="56485"/>
                            <a14:foregroundMark x1="17851" y1="56485" x2="22479" y2="65411"/>
                            <a14:foregroundMark x1="22479" y1="65411" x2="20826" y2="57601"/>
                            <a14:foregroundMark x1="20826" y1="57601" x2="12066" y2="60530"/>
                            <a14:foregroundMark x1="12066" y1="60530" x2="13554" y2="67922"/>
                            <a14:foregroundMark x1="13554" y1="67922" x2="27438" y2="87448"/>
                            <a14:foregroundMark x1="27438" y1="87448" x2="22810" y2="94003"/>
                            <a14:foregroundMark x1="22810" y1="94003" x2="31405" y2="92329"/>
                            <a14:foregroundMark x1="31405" y1="92329" x2="21488" y2="90516"/>
                            <a14:foregroundMark x1="21488" y1="90516" x2="31240" y2="92608"/>
                            <a14:foregroundMark x1="31240" y1="92608" x2="59835" y2="91771"/>
                            <a14:foregroundMark x1="59835" y1="91771" x2="73223" y2="92190"/>
                            <a14:foregroundMark x1="73223" y1="92190" x2="78182" y2="79358"/>
                            <a14:foregroundMark x1="78182" y1="79358" x2="75372" y2="86890"/>
                            <a14:foregroundMark x1="75372" y1="86890" x2="77190" y2="78940"/>
                            <a14:foregroundMark x1="77190" y1="78940" x2="77686" y2="89400"/>
                            <a14:foregroundMark x1="77686" y1="89400" x2="76033" y2="68619"/>
                            <a14:foregroundMark x1="76033" y1="68619" x2="50744" y2="73361"/>
                            <a14:foregroundMark x1="50744" y1="73361" x2="60826" y2="74198"/>
                            <a14:foregroundMark x1="60826" y1="74198" x2="75868" y2="64714"/>
                            <a14:foregroundMark x1="75868" y1="64714" x2="78347" y2="52999"/>
                            <a14:foregroundMark x1="78347" y1="52999" x2="69091" y2="48815"/>
                            <a14:foregroundMark x1="69091" y1="48815" x2="59504" y2="55370"/>
                            <a14:foregroundMark x1="59504" y1="55370" x2="55702" y2="66667"/>
                            <a14:foregroundMark x1="55702" y1="66667" x2="62314" y2="61785"/>
                            <a14:foregroundMark x1="62314" y1="61785" x2="61322" y2="45188"/>
                            <a14:foregroundMark x1="61322" y1="45188" x2="51736" y2="35565"/>
                            <a14:foregroundMark x1="51736" y1="35565" x2="47934" y2="45049"/>
                            <a14:foregroundMark x1="47934" y1="45049" x2="58017" y2="41144"/>
                            <a14:foregroundMark x1="58017" y1="41144" x2="56364" y2="29568"/>
                            <a14:foregroundMark x1="56364" y1="29568" x2="46446" y2="26360"/>
                            <a14:foregroundMark x1="46446" y1="26360" x2="36198" y2="36262"/>
                            <a14:foregroundMark x1="36198" y1="36262" x2="38017" y2="47838"/>
                            <a14:foregroundMark x1="38017" y1="47838" x2="46281" y2="47141"/>
                            <a14:foregroundMark x1="46281" y1="47141" x2="51736" y2="33752"/>
                            <a14:foregroundMark x1="51736" y1="33752" x2="47603" y2="21897"/>
                            <a14:foregroundMark x1="47603" y1="21897" x2="38678" y2="19944"/>
                            <a14:foregroundMark x1="38678" y1="19944" x2="30083" y2="27336"/>
                            <a14:foregroundMark x1="30083" y1="27336" x2="29256" y2="41423"/>
                            <a14:foregroundMark x1="29256" y1="41423" x2="37355" y2="54533"/>
                            <a14:foregroundMark x1="37355" y1="54533" x2="50413" y2="58856"/>
                            <a14:foregroundMark x1="50413" y1="58856" x2="60331" y2="52580"/>
                            <a14:foregroundMark x1="60331" y1="52580" x2="64132" y2="39052"/>
                            <a14:foregroundMark x1="64132" y1="39052" x2="61653" y2="25244"/>
                            <a14:foregroundMark x1="61653" y1="25244" x2="49421" y2="26360"/>
                            <a14:foregroundMark x1="49421" y1="26360" x2="37521" y2="38494"/>
                            <a14:foregroundMark x1="37521" y1="38494" x2="34380" y2="51743"/>
                            <a14:foregroundMark x1="34380" y1="51743" x2="41322" y2="58856"/>
                            <a14:foregroundMark x1="41322" y1="58856" x2="52562" y2="55509"/>
                            <a14:foregroundMark x1="52562" y1="55509" x2="64793" y2="39609"/>
                            <a14:foregroundMark x1="64793" y1="39609" x2="64463" y2="23710"/>
                            <a14:foregroundMark x1="64463" y1="23710" x2="51901" y2="15900"/>
                            <a14:foregroundMark x1="51901" y1="15900" x2="30909" y2="20781"/>
                            <a14:foregroundMark x1="30909" y1="20781" x2="17025" y2="35286"/>
                            <a14:foregroundMark x1="17025" y1="35286" x2="20826" y2="48954"/>
                            <a14:foregroundMark x1="20826" y1="48954" x2="40165" y2="54812"/>
                            <a14:foregroundMark x1="40165" y1="54812" x2="65620" y2="48117"/>
                            <a14:foregroundMark x1="65620" y1="48117" x2="68595" y2="34449"/>
                            <a14:foregroundMark x1="68595" y1="34449" x2="55372" y2="24686"/>
                            <a14:foregroundMark x1="55372" y1="24686" x2="47107" y2="26639"/>
                            <a14:foregroundMark x1="47107" y1="26639" x2="43306" y2="38912"/>
                            <a14:foregroundMark x1="43306" y1="38912" x2="48264" y2="52162"/>
                            <a14:foregroundMark x1="48264" y1="52162" x2="59174" y2="53696"/>
                            <a14:foregroundMark x1="59174" y1="53696" x2="68099" y2="41004"/>
                            <a14:foregroundMark x1="68099" y1="41004" x2="66777" y2="25523"/>
                            <a14:foregroundMark x1="66777" y1="25523" x2="63636" y2="18968"/>
                            <a14:foregroundMark x1="63636" y1="18968" x2="53554" y2="25941"/>
                            <a14:foregroundMark x1="53554" y1="25941" x2="53554" y2="36541"/>
                            <a14:foregroundMark x1="53554" y1="36541" x2="62314" y2="40865"/>
                            <a14:foregroundMark x1="62314" y1="40865" x2="71736" y2="32775"/>
                            <a14:foregroundMark x1="71736" y1="32775" x2="69917" y2="18689"/>
                            <a14:foregroundMark x1="69917" y1="18689" x2="61157" y2="10321"/>
                            <a14:foregroundMark x1="61157" y1="10321" x2="47603" y2="10321"/>
                            <a14:foregroundMark x1="47603" y1="10321" x2="41157" y2="17015"/>
                            <a14:foregroundMark x1="41157" y1="17015" x2="45289" y2="28870"/>
                            <a14:foregroundMark x1="45289" y1="28870" x2="57025" y2="31102"/>
                            <a14:foregroundMark x1="57025" y1="31102" x2="62479" y2="21199"/>
                            <a14:foregroundMark x1="62479" y1="21199" x2="56364" y2="9623"/>
                            <a14:foregroundMark x1="56364" y1="9623" x2="44463" y2="6276"/>
                            <a14:foregroundMark x1="44463" y1="6276" x2="37851" y2="11018"/>
                            <a14:foregroundMark x1="37851" y1="11018" x2="36694" y2="20642"/>
                            <a14:foregroundMark x1="36694" y1="20642" x2="41653" y2="29428"/>
                            <a14:foregroundMark x1="41653" y1="29428" x2="53884" y2="30126"/>
                            <a14:foregroundMark x1="53884" y1="30126" x2="67107" y2="19805"/>
                            <a14:foregroundMark x1="67107" y1="19805" x2="61818" y2="11018"/>
                            <a14:foregroundMark x1="61818" y1="11018" x2="37025" y2="10879"/>
                            <a14:foregroundMark x1="37025" y1="10879" x2="16364" y2="23431"/>
                            <a14:foregroundMark x1="16364" y1="23431" x2="18678" y2="38773"/>
                            <a14:foregroundMark x1="18678" y1="38773" x2="62479" y2="65690"/>
                            <a14:foregroundMark x1="62479" y1="65690" x2="77025" y2="57462"/>
                            <a14:foregroundMark x1="77025" y1="57462" x2="80826" y2="45328"/>
                            <a14:foregroundMark x1="80826" y1="45328" x2="84463" y2="64854"/>
                            <a14:foregroundMark x1="84463" y1="64854" x2="91570" y2="60112"/>
                            <a14:foregroundMark x1="91570" y1="60112" x2="87934" y2="46025"/>
                            <a14:foregroundMark x1="87934" y1="46025" x2="96694" y2="72385"/>
                            <a14:foregroundMark x1="96694" y1="72385" x2="86942" y2="64575"/>
                            <a14:foregroundMark x1="86942" y1="64575" x2="90579" y2="71688"/>
                            <a14:foregroundMark x1="90579" y1="71688" x2="81322" y2="63319"/>
                            <a14:foregroundMark x1="81322" y1="63319" x2="71074" y2="57880"/>
                            <a14:foregroundMark x1="71074" y1="57880" x2="59504" y2="56904"/>
                            <a14:foregroundMark x1="59504" y1="56904" x2="54050" y2="68340"/>
                            <a14:foregroundMark x1="54050" y1="68340" x2="52231" y2="83403"/>
                            <a14:foregroundMark x1="52231" y1="83403" x2="37190" y2="57741"/>
                            <a14:foregroundMark x1="37190" y1="57741" x2="31570" y2="71269"/>
                            <a14:foregroundMark x1="31570" y1="71269" x2="30579" y2="47141"/>
                            <a14:foregroundMark x1="30579" y1="47141" x2="41818" y2="63459"/>
                            <a14:foregroundMark x1="41818" y1="63459" x2="65289" y2="51604"/>
                            <a14:foregroundMark x1="65289" y1="51604" x2="47107" y2="42259"/>
                            <a14:foregroundMark x1="47107" y1="42259" x2="37521" y2="63319"/>
                            <a14:foregroundMark x1="37521" y1="63319" x2="48926" y2="74198"/>
                            <a14:foregroundMark x1="48926" y1="74198" x2="55041" y2="49651"/>
                            <a14:foregroundMark x1="55041" y1="49651" x2="49256" y2="42259"/>
                            <a14:foregroundMark x1="49256" y1="42259" x2="50248" y2="70293"/>
                            <a14:foregroundMark x1="50248" y1="70293" x2="67273" y2="74616"/>
                            <a14:foregroundMark x1="67273" y1="74616" x2="67273" y2="45746"/>
                            <a14:foregroundMark x1="67273" y1="45746" x2="32562" y2="36541"/>
                            <a14:foregroundMark x1="32562" y1="36541" x2="19504" y2="53556"/>
                            <a14:foregroundMark x1="19504" y1="53556" x2="16860" y2="65411"/>
                            <a14:foregroundMark x1="16860" y1="65411" x2="9256" y2="61925"/>
                            <a14:foregroundMark x1="9256" y1="61925" x2="4463" y2="67922"/>
                            <a14:foregroundMark x1="4463" y1="67922" x2="21653" y2="18550"/>
                            <a14:foregroundMark x1="21653" y1="18550" x2="36198" y2="8508"/>
                            <a14:foregroundMark x1="36198" y1="8508" x2="45785" y2="7671"/>
                            <a14:foregroundMark x1="45785" y1="7671" x2="58512" y2="9763"/>
                            <a14:foregroundMark x1="58512" y1="9763" x2="60992" y2="18410"/>
                            <a14:foregroundMark x1="60992" y1="18410" x2="53058" y2="51464"/>
                            <a14:foregroundMark x1="37355" y1="27197" x2="37355" y2="27197"/>
                            <a14:foregroundMark x1="37355" y1="27197" x2="37355" y2="27197"/>
                            <a14:foregroundMark x1="48099" y1="3487" x2="48099" y2="3487"/>
                            <a14:foregroundMark x1="48099" y1="3487" x2="48099" y2="3487"/>
                            <a14:foregroundMark x1="95537" y1="63459" x2="95537" y2="63459"/>
                            <a14:foregroundMark x1="95537" y1="63459" x2="95537" y2="63459"/>
                            <a14:foregroundMark x1="36694" y1="27476" x2="36694" y2="27476"/>
                            <a14:foregroundMark x1="36694" y1="27476" x2="36694" y2="27476"/>
                            <a14:foregroundMark x1="63140" y1="82706" x2="63140" y2="82706"/>
                            <a14:foregroundMark x1="63140" y1="82706" x2="63140" y2="82706"/>
                            <a14:foregroundMark x1="80000" y1="92329" x2="80000" y2="92329"/>
                            <a14:foregroundMark x1="80000" y1="92329" x2="80000" y2="92329"/>
                            <a14:foregroundMark x1="80496" y1="91771" x2="80496" y2="91771"/>
                            <a14:foregroundMark x1="80496" y1="91771" x2="80496" y2="91771"/>
                            <a14:foregroundMark x1="69421" y1="93863" x2="78843" y2="93863"/>
                            <a14:foregroundMark x1="78843" y1="93863" x2="77851" y2="91632"/>
                            <a14:foregroundMark x1="82810" y1="87866" x2="82314" y2="94979"/>
                            <a14:foregroundMark x1="82314" y1="94979" x2="72727" y2="96513"/>
                            <a14:foregroundMark x1="72727" y1="96513" x2="63471" y2="95955"/>
                            <a14:foregroundMark x1="63471" y1="95955" x2="48926" y2="87866"/>
                            <a14:foregroundMark x1="48926" y1="87866" x2="37686" y2="85914"/>
                            <a14:foregroundMark x1="37686" y1="85914" x2="29587" y2="87448"/>
                            <a14:foregroundMark x1="29587" y1="87448" x2="34215" y2="93584"/>
                            <a14:foregroundMark x1="34215" y1="93584" x2="24628" y2="95537"/>
                            <a14:foregroundMark x1="24628" y1="95537" x2="17686" y2="91632"/>
                            <a14:foregroundMark x1="17686" y1="91632" x2="22479" y2="85635"/>
                            <a14:foregroundMark x1="22479" y1="85635" x2="19174" y2="71409"/>
                            <a14:foregroundMark x1="19174" y1="71409" x2="16364" y2="65272"/>
                            <a14:foregroundMark x1="35372" y1="96513" x2="35372" y2="96513"/>
                            <a14:foregroundMark x1="35372" y1="96513" x2="35372" y2="96513"/>
                            <a14:foregroundMark x1="35372" y1="96513" x2="35372" y2="96513"/>
                            <a14:foregroundMark x1="38182" y1="81311" x2="38182" y2="81311"/>
                            <a14:foregroundMark x1="38182" y1="81311" x2="38182" y2="81311"/>
                            <a14:foregroundMark x1="38182" y1="81311" x2="38182" y2="81311"/>
                            <a14:foregroundMark x1="28099" y1="69735" x2="28099" y2="69735"/>
                            <a14:foregroundMark x1="28760" y1="70851" x2="33223" y2="77824"/>
                            <a14:foregroundMark x1="33223" y1="77824" x2="43471" y2="80753"/>
                            <a14:foregroundMark x1="43471" y1="80753" x2="51405" y2="78382"/>
                            <a14:foregroundMark x1="51405" y1="78382" x2="46281" y2="69874"/>
                            <a14:foregroundMark x1="46281" y1="69874" x2="37355" y2="68619"/>
                            <a14:foregroundMark x1="37355" y1="68619" x2="35207" y2="78661"/>
                            <a14:foregroundMark x1="35207" y1="78661" x2="42149" y2="85635"/>
                            <a14:foregroundMark x1="42149" y1="85635" x2="50083" y2="82008"/>
                            <a14:foregroundMark x1="50083" y1="82008" x2="55041" y2="74198"/>
                            <a14:foregroundMark x1="55041" y1="74198" x2="46281" y2="66248"/>
                            <a14:foregroundMark x1="46281" y1="66248" x2="38512" y2="70293"/>
                            <a14:foregroundMark x1="38512" y1="70293" x2="37686" y2="77964"/>
                            <a14:foregroundMark x1="37686" y1="77964" x2="42479" y2="85077"/>
                            <a14:foregroundMark x1="42479" y1="85077" x2="50413" y2="87866"/>
                            <a14:foregroundMark x1="50413" y1="87866" x2="60165" y2="78661"/>
                            <a14:foregroundMark x1="60165" y1="78661" x2="55207" y2="70990"/>
                            <a14:foregroundMark x1="55207" y1="70990" x2="44628" y2="82985"/>
                            <a14:foregroundMark x1="44628" y1="82985" x2="46777" y2="90934"/>
                            <a14:foregroundMark x1="46777" y1="90934" x2="53058" y2="82148"/>
                            <a14:foregroundMark x1="53058" y1="82148" x2="61157" y2="85216"/>
                            <a14:foregroundMark x1="61157" y1="85216" x2="61653" y2="85077"/>
                            <a14:foregroundMark x1="66281" y1="82008" x2="64793" y2="89958"/>
                            <a14:foregroundMark x1="64793" y1="89958" x2="69917" y2="83961"/>
                            <a14:foregroundMark x1="69917" y1="83961" x2="61322" y2="89679"/>
                            <a14:foregroundMark x1="61322" y1="89679" x2="68430" y2="93584"/>
                            <a14:foregroundMark x1="68430" y1="93584" x2="76198" y2="81311"/>
                            <a14:foregroundMark x1="76198" y1="81311" x2="73388" y2="74756"/>
                            <a14:foregroundMark x1="73388" y1="74756" x2="66446" y2="80614"/>
                            <a14:foregroundMark x1="66446" y1="80614" x2="69256" y2="88563"/>
                            <a14:foregroundMark x1="69256" y1="88563" x2="67273" y2="77824"/>
                            <a14:foregroundMark x1="67273" y1="77824" x2="65455" y2="77964"/>
                            <a14:foregroundMark x1="79504" y1="92748" x2="81488" y2="96513"/>
                            <a14:foregroundMark x1="82810" y1="97490" x2="85124" y2="95955"/>
                            <a14:foregroundMark x1="39835" y1="96932" x2="39835" y2="96932"/>
                            <a14:foregroundMark x1="39835" y1="96932" x2="39835" y2="96932"/>
                            <a14:foregroundMark x1="39835" y1="96932" x2="39835" y2="96932"/>
                            <a14:foregroundMark x1="32562" y1="80614" x2="32562" y2="80614"/>
                            <a14:foregroundMark x1="32562" y1="80614" x2="32562" y2="80614"/>
                            <a14:foregroundMark x1="32562" y1="80614" x2="32562" y2="80614"/>
                            <a14:foregroundMark x1="2975" y1="64575" x2="2975" y2="64575"/>
                            <a14:foregroundMark x1="2975" y1="64575" x2="2975" y2="64575"/>
                            <a14:foregroundMark x1="74050" y1="99582" x2="81983" y2="97350"/>
                            <a14:foregroundMark x1="81983" y1="97350" x2="88264" y2="92608"/>
                            <a14:foregroundMark x1="88264" y1="92608" x2="83967" y2="86471"/>
                            <a14:foregroundMark x1="83967" y1="86471" x2="80992" y2="84100"/>
                            <a14:foregroundMark x1="80826" y1="92887" x2="80826" y2="92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649" y="3711660"/>
                <a:ext cx="578674" cy="6858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6875ACB8-D9CB-4C76-8304-5D02BD407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963" y="2546955"/>
                <a:ext cx="2732694" cy="216566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6DADA15-3E1C-499C-AB21-19E52F4BF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686" y="2783886"/>
                <a:ext cx="685800" cy="685800"/>
              </a:xfrm>
              <a:prstGeom prst="rect">
                <a:avLst/>
              </a:prstGeom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CF3C0D9-648E-4FB6-9479-DB5FB0446A65}"/>
                </a:ext>
              </a:extLst>
            </p:cNvPr>
            <p:cNvGrpSpPr/>
            <p:nvPr/>
          </p:nvGrpSpPr>
          <p:grpSpPr>
            <a:xfrm>
              <a:off x="3105083" y="519201"/>
              <a:ext cx="3194874" cy="1556815"/>
              <a:chOff x="3105083" y="519201"/>
              <a:chExt cx="3194874" cy="1556815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5B1F607-289D-4A39-9AB9-EE5FC2944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328" l="10000" r="90000">
                            <a14:foregroundMark x1="49180" y1="10000" x2="49180" y2="10000"/>
                            <a14:foregroundMark x1="50984" y1="74918" x2="50984" y2="74918"/>
                            <a14:foregroundMark x1="45246" y1="70000" x2="53115" y2="86721"/>
                            <a14:foregroundMark x1="53115" y1="86721" x2="55410" y2="77213"/>
                            <a14:foregroundMark x1="55410" y1="77213" x2="42295" y2="80000"/>
                            <a14:foregroundMark x1="48689" y1="83443" x2="52623" y2="89180"/>
                            <a14:foregroundMark x1="48033" y1="86066" x2="48689" y2="90000"/>
                            <a14:foregroundMark x1="48689" y1="90328" x2="51148" y2="90000"/>
                            <a14:foregroundMark x1="56721" y1="89836" x2="69180" y2="86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142" y="519201"/>
                <a:ext cx="1556815" cy="1556815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04C2717-6550-42FD-97BC-E438C74CD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083" y="571196"/>
                <a:ext cx="1064856" cy="1353343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DB01B1A-A9E3-46A0-BD71-632B206DD0CF}"/>
                </a:ext>
              </a:extLst>
            </p:cNvPr>
            <p:cNvGrpSpPr/>
            <p:nvPr/>
          </p:nvGrpSpPr>
          <p:grpSpPr>
            <a:xfrm>
              <a:off x="2527054" y="2007502"/>
              <a:ext cx="3863003" cy="2365910"/>
              <a:chOff x="2527054" y="2034136"/>
              <a:chExt cx="3863003" cy="2365910"/>
            </a:xfrm>
          </p:grpSpPr>
          <p:sp>
            <p:nvSpPr>
              <p:cNvPr id="14" name="箭头: 下 13">
                <a:extLst>
                  <a:ext uri="{FF2B5EF4-FFF2-40B4-BE49-F238E27FC236}">
                    <a16:creationId xmlns:a16="http://schemas.microsoft.com/office/drawing/2014/main" id="{B924EC21-1FD0-43BA-9FF5-3DEF613AC2A8}"/>
                  </a:ext>
                </a:extLst>
              </p:cNvPr>
              <p:cNvSpPr/>
              <p:nvPr/>
            </p:nvSpPr>
            <p:spPr>
              <a:xfrm>
                <a:off x="5980482" y="2332567"/>
                <a:ext cx="409575" cy="2067479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C364B64-B5EE-44CF-97ED-9E79249ED923}"/>
                  </a:ext>
                </a:extLst>
              </p:cNvPr>
              <p:cNvSpPr/>
              <p:nvPr/>
            </p:nvSpPr>
            <p:spPr>
              <a:xfrm>
                <a:off x="2556181" y="2034136"/>
                <a:ext cx="3817398" cy="3012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箭头: 下 18">
                <a:extLst>
                  <a:ext uri="{FF2B5EF4-FFF2-40B4-BE49-F238E27FC236}">
                    <a16:creationId xmlns:a16="http://schemas.microsoft.com/office/drawing/2014/main" id="{5CDA1F04-D07D-4615-91B9-AC09E65AE38E}"/>
                  </a:ext>
                </a:extLst>
              </p:cNvPr>
              <p:cNvSpPr/>
              <p:nvPr/>
            </p:nvSpPr>
            <p:spPr>
              <a:xfrm>
                <a:off x="515528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" name="箭头: 下 19">
                <a:extLst>
                  <a:ext uri="{FF2B5EF4-FFF2-40B4-BE49-F238E27FC236}">
                    <a16:creationId xmlns:a16="http://schemas.microsoft.com/office/drawing/2014/main" id="{0BC7B1B2-72D3-4692-B2C0-77D7E873584F}"/>
                  </a:ext>
                </a:extLst>
              </p:cNvPr>
              <p:cNvSpPr/>
              <p:nvPr/>
            </p:nvSpPr>
            <p:spPr>
              <a:xfrm>
                <a:off x="424961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A24F162B-1D59-45ED-A321-5639FFD4021B}"/>
                  </a:ext>
                </a:extLst>
              </p:cNvPr>
              <p:cNvSpPr/>
              <p:nvPr/>
            </p:nvSpPr>
            <p:spPr>
              <a:xfrm>
                <a:off x="252705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箭头: 下 21">
                <a:extLst>
                  <a:ext uri="{FF2B5EF4-FFF2-40B4-BE49-F238E27FC236}">
                    <a16:creationId xmlns:a16="http://schemas.microsoft.com/office/drawing/2014/main" id="{02A8443C-ECB3-4BB9-909C-DEAEF6F837D3}"/>
                  </a:ext>
                </a:extLst>
              </p:cNvPr>
              <p:cNvSpPr/>
              <p:nvPr/>
            </p:nvSpPr>
            <p:spPr>
              <a:xfrm>
                <a:off x="338833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BBC2261-0FB5-4B9D-8B4E-BF2BAB8914EE}"/>
                </a:ext>
              </a:extLst>
            </p:cNvPr>
            <p:cNvGrpSpPr/>
            <p:nvPr/>
          </p:nvGrpSpPr>
          <p:grpSpPr>
            <a:xfrm>
              <a:off x="126364" y="762000"/>
              <a:ext cx="2121750" cy="5790907"/>
              <a:chOff x="126364" y="762000"/>
              <a:chExt cx="2121750" cy="5790907"/>
            </a:xfrm>
          </p:grpSpPr>
          <p:sp>
            <p:nvSpPr>
              <p:cNvPr id="15" name="右大括号 14">
                <a:extLst>
                  <a:ext uri="{FF2B5EF4-FFF2-40B4-BE49-F238E27FC236}">
                    <a16:creationId xmlns:a16="http://schemas.microsoft.com/office/drawing/2014/main" id="{A4D742C7-3AEF-4C0E-B9BC-48228967F609}"/>
                  </a:ext>
                </a:extLst>
              </p:cNvPr>
              <p:cNvSpPr/>
              <p:nvPr/>
            </p:nvSpPr>
            <p:spPr>
              <a:xfrm rot="10800000">
                <a:off x="1601716" y="762000"/>
                <a:ext cx="646398" cy="5790907"/>
              </a:xfrm>
              <a:prstGeom prst="rightBrace">
                <a:avLst>
                  <a:gd name="adj1" fmla="val 103973"/>
                  <a:gd name="adj2" fmla="val 50000"/>
                </a:avLst>
              </a:prstGeom>
              <a:ln w="762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4089092-2C88-469F-B4D0-CDDAE06912DC}"/>
                  </a:ext>
                </a:extLst>
              </p:cNvPr>
              <p:cNvSpPr txBox="1"/>
              <p:nvPr/>
            </p:nvSpPr>
            <p:spPr>
              <a:xfrm>
                <a:off x="126364" y="3271335"/>
                <a:ext cx="1236760" cy="772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3F434C"/>
                    </a:solidFill>
                    <a:ea typeface="思源黑体 CN Medium" panose="020B0600000000000000" pitchFamily="34" charset="-122"/>
                  </a:rPr>
                  <a:t>计算机</a:t>
                </a:r>
                <a:endParaRPr lang="en-US" altLang="zh-CN" sz="1600" dirty="0">
                  <a:solidFill>
                    <a:srgbClr val="3F434C"/>
                  </a:solidFill>
                  <a:ea typeface="思源黑体 CN Medium" panose="020B0600000000000000" pitchFamily="34" charset="-122"/>
                </a:endParaRPr>
              </a:p>
              <a:p>
                <a:r>
                  <a:rPr lang="zh-CN" altLang="en-US" sz="1600" dirty="0">
                    <a:solidFill>
                      <a:srgbClr val="3F434C"/>
                    </a:solidFill>
                    <a:ea typeface="思源黑体 CN Medium" panose="020B0600000000000000" pitchFamily="34" charset="-122"/>
                  </a:rPr>
                  <a:t> 系统</a:t>
                </a:r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4AE58B16-E9EB-4912-8E52-E11B8EDE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什么是操作系统？</a:t>
            </a:r>
          </a:p>
        </p:txBody>
      </p:sp>
    </p:spTree>
    <p:extLst>
      <p:ext uri="{BB962C8B-B14F-4D97-AF65-F5344CB8AC3E}">
        <p14:creationId xmlns:p14="http://schemas.microsoft.com/office/powerpoint/2010/main" val="293234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操作系统的运行机制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时钟管理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中断机制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原语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系统数据结构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系统调用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 indent="0">
              <a:buNone/>
            </a:pPr>
            <a:r>
              <a:rPr lang="zh-CN" altLang="en-US" sz="1800" dirty="0"/>
              <a:t>由操作系统实现，给应用程序调用</a:t>
            </a:r>
            <a:endParaRPr lang="en-US" altLang="zh-CN" sz="1800" dirty="0"/>
          </a:p>
          <a:p>
            <a:pPr lvl="1" indent="0">
              <a:buNone/>
            </a:pPr>
            <a:r>
              <a:rPr lang="zh-CN" altLang="en-US" sz="1800" dirty="0"/>
              <a:t>是一套接口的集合</a:t>
            </a:r>
            <a:endParaRPr lang="en-US" altLang="zh-CN" sz="1800" dirty="0"/>
          </a:p>
          <a:p>
            <a:pPr lvl="1" indent="0">
              <a:buNone/>
            </a:pPr>
            <a:r>
              <a:rPr lang="zh-CN" altLang="en-US" sz="1800" dirty="0"/>
              <a:t>应用程序访问内核服务的方式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操作系统的运行机制是怎样的？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0B61AB4-22FE-44AE-97CF-34FBB9B96AA1}"/>
              </a:ext>
            </a:extLst>
          </p:cNvPr>
          <p:cNvGrpSpPr/>
          <p:nvPr/>
        </p:nvGrpSpPr>
        <p:grpSpPr>
          <a:xfrm>
            <a:off x="6307770" y="2909677"/>
            <a:ext cx="5366248" cy="2510923"/>
            <a:chOff x="6307770" y="2909677"/>
            <a:chExt cx="5366248" cy="2510923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53A6FF4-9D31-453C-8186-D8DBA1D31687}"/>
                </a:ext>
              </a:extLst>
            </p:cNvPr>
            <p:cNvSpPr txBox="1"/>
            <p:nvPr/>
          </p:nvSpPr>
          <p:spPr>
            <a:xfrm>
              <a:off x="10802029" y="3240693"/>
              <a:ext cx="8719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用户</a:t>
              </a:r>
              <a:endPara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空间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35DCD4D-002D-4614-8ED8-651FB75D9AB4}"/>
                </a:ext>
              </a:extLst>
            </p:cNvPr>
            <p:cNvGrpSpPr/>
            <p:nvPr/>
          </p:nvGrpSpPr>
          <p:grpSpPr>
            <a:xfrm>
              <a:off x="7329075" y="2909677"/>
              <a:ext cx="3567115" cy="2510923"/>
              <a:chOff x="7329075" y="2909677"/>
              <a:chExt cx="3567115" cy="2510923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30CF3BE6-9020-4091-B7D8-87C96586EAC3}"/>
                  </a:ext>
                </a:extLst>
              </p:cNvPr>
              <p:cNvSpPr/>
              <p:nvPr/>
            </p:nvSpPr>
            <p:spPr>
              <a:xfrm>
                <a:off x="7329075" y="4994076"/>
                <a:ext cx="3564879" cy="426524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 err="1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A0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：裸机（硬件）系统</a:t>
                </a:r>
                <a:r>
                  <a:rPr lang="en-US" altLang="zh-CN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宿主系统</a:t>
                </a: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ED0F6ED-7614-47B3-AE6B-47940F02D598}"/>
                  </a:ext>
                </a:extLst>
              </p:cNvPr>
              <p:cNvSpPr/>
              <p:nvPr/>
            </p:nvSpPr>
            <p:spPr>
              <a:xfrm>
                <a:off x="7329075" y="2909677"/>
                <a:ext cx="3567115" cy="519323"/>
              </a:xfrm>
              <a:prstGeom prst="rect">
                <a:avLst/>
              </a:prstGeom>
              <a:solidFill>
                <a:srgbClr val="0068B7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0B65CDD1-A2C6-488E-9D68-48F98D9F7963}"/>
                  </a:ext>
                </a:extLst>
              </p:cNvPr>
              <p:cNvSpPr/>
              <p:nvPr/>
            </p:nvSpPr>
            <p:spPr>
              <a:xfrm>
                <a:off x="7599521" y="3505804"/>
                <a:ext cx="1438179" cy="4265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非内核功能</a:t>
                </a: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C2FDB92F-E1B0-4EDE-B366-90985572F119}"/>
                  </a:ext>
                </a:extLst>
              </p:cNvPr>
              <p:cNvSpPr/>
              <p:nvPr/>
            </p:nvSpPr>
            <p:spPr>
              <a:xfrm>
                <a:off x="9189799" y="3503089"/>
                <a:ext cx="1438179" cy="4265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应用程序（</a:t>
                </a:r>
                <a:r>
                  <a:rPr lang="en-US" altLang="zh-CN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app</a:t>
                </a:r>
                <a:r>
                  <a: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）</a:t>
                </a:r>
              </a:p>
            </p:txBody>
          </p: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89DF0C3F-A60C-45AF-9559-432C1DFD4D9D}"/>
                  </a:ext>
                </a:extLst>
              </p:cNvPr>
              <p:cNvGrpSpPr/>
              <p:nvPr/>
            </p:nvGrpSpPr>
            <p:grpSpPr>
              <a:xfrm>
                <a:off x="7604021" y="4003704"/>
                <a:ext cx="826190" cy="921710"/>
                <a:chOff x="7814160" y="3481422"/>
                <a:chExt cx="826190" cy="921710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07EFA784-F59B-4277-81F6-89E0129DCDBC}"/>
                    </a:ext>
                  </a:extLst>
                </p:cNvPr>
                <p:cNvSpPr/>
                <p:nvPr/>
              </p:nvSpPr>
              <p:spPr>
                <a:xfrm>
                  <a:off x="7814160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进程管理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AAAC97BB-20F6-423C-85F4-6C49EAB6A6D1}"/>
                    </a:ext>
                  </a:extLst>
                </p:cNvPr>
                <p:cNvSpPr/>
                <p:nvPr/>
              </p:nvSpPr>
              <p:spPr>
                <a:xfrm>
                  <a:off x="7814161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进程</a:t>
                  </a:r>
                  <a:r>
                    <a:rPr lang="en-US" altLang="zh-CN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(</a:t>
                  </a:r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线程</a:t>
                  </a:r>
                  <a:r>
                    <a:rPr lang="en-US" altLang="zh-CN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)</a:t>
                  </a:r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调度</a:t>
                  </a:r>
                </a:p>
              </p:txBody>
            </p: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578D3A7A-27D0-47A8-A41C-C28AA0268AD6}"/>
                  </a:ext>
                </a:extLst>
              </p:cNvPr>
              <p:cNvGrpSpPr/>
              <p:nvPr/>
            </p:nvGrpSpPr>
            <p:grpSpPr>
              <a:xfrm>
                <a:off x="8700656" y="4003704"/>
                <a:ext cx="826190" cy="921710"/>
                <a:chOff x="8831373" y="3481422"/>
                <a:chExt cx="826190" cy="921710"/>
              </a:xfrm>
            </p:grpSpPr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937B0A6F-0F71-4D83-88A8-4FFEEF9AACD3}"/>
                    </a:ext>
                  </a:extLst>
                </p:cNvPr>
                <p:cNvSpPr/>
                <p:nvPr/>
              </p:nvSpPr>
              <p:spPr>
                <a:xfrm>
                  <a:off x="8831374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低级存储器管理</a:t>
                  </a:r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629FFC27-9324-4774-8CEC-DD4887025455}"/>
                    </a:ext>
                  </a:extLst>
                </p:cNvPr>
                <p:cNvSpPr/>
                <p:nvPr/>
              </p:nvSpPr>
              <p:spPr>
                <a:xfrm>
                  <a:off x="8831373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存储器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D4AC1B19-40BC-4834-A176-1CA462F845BE}"/>
                  </a:ext>
                </a:extLst>
              </p:cNvPr>
              <p:cNvGrpSpPr/>
              <p:nvPr/>
            </p:nvGrpSpPr>
            <p:grpSpPr>
              <a:xfrm>
                <a:off x="9797291" y="4003704"/>
                <a:ext cx="826189" cy="921710"/>
                <a:chOff x="10039607" y="3481422"/>
                <a:chExt cx="826189" cy="921710"/>
              </a:xfrm>
            </p:grpSpPr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60107864-F0D7-41F2-9732-18B3A5C381F4}"/>
                    </a:ext>
                  </a:extLst>
                </p:cNvPr>
                <p:cNvSpPr/>
                <p:nvPr/>
              </p:nvSpPr>
              <p:spPr>
                <a:xfrm>
                  <a:off x="10039607" y="3976608"/>
                  <a:ext cx="826189" cy="426524"/>
                </a:xfrm>
                <a:prstGeom prst="rect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中断和陷入管理</a:t>
                  </a:r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0883A667-60C5-42CB-BBE4-68E1732E8827}"/>
                    </a:ext>
                  </a:extLst>
                </p:cNvPr>
                <p:cNvSpPr/>
                <p:nvPr/>
              </p:nvSpPr>
              <p:spPr>
                <a:xfrm>
                  <a:off x="10039607" y="3481422"/>
                  <a:ext cx="826189" cy="4265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文件管理</a:t>
                  </a:r>
                  <a:endParaRPr lang="en-US" altLang="zh-CN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  <a:p>
                  <a:pPr algn="ctr"/>
                  <a:r>
                    <a:rPr lang="zh-CN" altLang="en-US" sz="1200" b="1" dirty="0">
                      <a:latin typeface="思源黑体 CN Medium" panose="020B0600000000000000" pitchFamily="34" charset="-122"/>
                      <a:ea typeface="思源黑体 CN Medium" panose="020B0600000000000000" pitchFamily="34" charset="-122"/>
                    </a:rPr>
                    <a:t>服务器</a:t>
                  </a:r>
                </a:p>
              </p:txBody>
            </p:sp>
          </p:grp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6841CE75-2F74-4761-8EB4-09CD4A9427BD}"/>
                  </a:ext>
                </a:extLst>
              </p:cNvPr>
              <p:cNvSpPr/>
              <p:nvPr/>
            </p:nvSpPr>
            <p:spPr>
              <a:xfrm>
                <a:off x="7335809" y="2922270"/>
                <a:ext cx="218414" cy="201960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8E011488-4F72-4A03-A163-02D416DDB57B}"/>
                  </a:ext>
                </a:extLst>
              </p:cNvPr>
              <p:cNvSpPr/>
              <p:nvPr/>
            </p:nvSpPr>
            <p:spPr>
              <a:xfrm>
                <a:off x="10673276" y="2922270"/>
                <a:ext cx="218414" cy="2012255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id="{43AB269F-0F53-48C3-A01F-1E38CE332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2924" y="2964464"/>
                <a:ext cx="554525" cy="409748"/>
              </a:xfrm>
              <a:prstGeom prst="rect">
                <a:avLst/>
              </a:prstGeom>
            </p:spPr>
          </p:pic>
        </p:grp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2696003F-C0A0-4990-8044-F3054EE82BC0}"/>
                </a:ext>
              </a:extLst>
            </p:cNvPr>
            <p:cNvSpPr txBox="1"/>
            <p:nvPr/>
          </p:nvSpPr>
          <p:spPr>
            <a:xfrm>
              <a:off x="10802029" y="4104051"/>
              <a:ext cx="8719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内核</a:t>
              </a:r>
              <a:endPara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空间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7D28B34C-177C-434B-8DC8-91B6ABF81949}"/>
                </a:ext>
              </a:extLst>
            </p:cNvPr>
            <p:cNvCxnSpPr>
              <a:cxnSpLocks/>
            </p:cNvCxnSpPr>
            <p:nvPr/>
          </p:nvCxnSpPr>
          <p:spPr>
            <a:xfrm>
              <a:off x="6307770" y="3964432"/>
              <a:ext cx="5337938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D28416B4-E616-4054-B788-E5004140F5A4}"/>
              </a:ext>
            </a:extLst>
          </p:cNvPr>
          <p:cNvSpPr/>
          <p:nvPr/>
        </p:nvSpPr>
        <p:spPr>
          <a:xfrm>
            <a:off x="3112963" y="3716351"/>
            <a:ext cx="2155855" cy="898361"/>
          </a:xfrm>
          <a:prstGeom prst="wedgeEllipseCallout">
            <a:avLst>
              <a:gd name="adj1" fmla="val -40581"/>
              <a:gd name="adj2" fmla="val 56606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系统调用的处理</a:t>
            </a:r>
            <a:endParaRPr lang="en-US" altLang="zh-CN" sz="1400" dirty="0">
              <a:solidFill>
                <a:schemeClr val="tx1"/>
              </a:solidFill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ea typeface="思源黑体 CN Medium" panose="020B0600000000000000" pitchFamily="34" charset="-122"/>
              </a:rPr>
              <a:t>运行在核心态</a:t>
            </a:r>
            <a:endParaRPr lang="en-US" altLang="zh-CN" sz="1400" dirty="0">
              <a:solidFill>
                <a:schemeClr val="tx1"/>
              </a:solidFill>
              <a:ea typeface="思源黑体 CN Medium" panose="020B06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EC8D17B-6AB6-40E0-9E99-D35151592844}"/>
              </a:ext>
            </a:extLst>
          </p:cNvPr>
          <p:cNvSpPr txBox="1"/>
          <p:nvPr/>
        </p:nvSpPr>
        <p:spPr>
          <a:xfrm>
            <a:off x="5992318" y="4054821"/>
            <a:ext cx="706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提供一套接口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8FC9574-2E00-4E1A-8EB7-0B80D21518B6}"/>
              </a:ext>
            </a:extLst>
          </p:cNvPr>
          <p:cNvGrpSpPr/>
          <p:nvPr/>
        </p:nvGrpSpPr>
        <p:grpSpPr>
          <a:xfrm>
            <a:off x="6594196" y="3873336"/>
            <a:ext cx="667425" cy="1040155"/>
            <a:chOff x="6594196" y="3873336"/>
            <a:chExt cx="667425" cy="104015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D50BC24-A1B4-4DA9-B32B-81FFCE5BA7E4}"/>
                </a:ext>
              </a:extLst>
            </p:cNvPr>
            <p:cNvGrpSpPr/>
            <p:nvPr/>
          </p:nvGrpSpPr>
          <p:grpSpPr>
            <a:xfrm>
              <a:off x="6663919" y="4036238"/>
              <a:ext cx="530962" cy="877253"/>
              <a:chOff x="5836639" y="4446895"/>
              <a:chExt cx="421921" cy="599176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CE97A429-CEFB-48CF-8AD9-ADF898C1D7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6639" y="4446895"/>
                <a:ext cx="0" cy="599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6F0FC188-89D9-4E69-947E-989B036F0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7279" y="4446895"/>
                <a:ext cx="0" cy="599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51FCDE83-A251-4EF7-8EC3-63826F3245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7919" y="4446895"/>
                <a:ext cx="0" cy="599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AECECCCB-6ADD-467F-9BE0-84B9B98C7D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8560" y="4446895"/>
                <a:ext cx="0" cy="599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3B7A0B3-492B-44AA-B7EB-2D7801ADBF49}"/>
                </a:ext>
              </a:extLst>
            </p:cNvPr>
            <p:cNvGrpSpPr/>
            <p:nvPr/>
          </p:nvGrpSpPr>
          <p:grpSpPr>
            <a:xfrm>
              <a:off x="6594196" y="3873336"/>
              <a:ext cx="667425" cy="146932"/>
              <a:chOff x="6420619" y="2548982"/>
              <a:chExt cx="667425" cy="146932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BFDFB6E-D894-4F37-AB36-B4F2DB591CC6}"/>
                  </a:ext>
                </a:extLst>
              </p:cNvPr>
              <p:cNvSpPr/>
              <p:nvPr/>
            </p:nvSpPr>
            <p:spPr>
              <a:xfrm>
                <a:off x="6420619" y="2548982"/>
                <a:ext cx="139447" cy="14693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E941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D5188A-C28F-4086-BA8E-C9C1D9260F9E}"/>
                  </a:ext>
                </a:extLst>
              </p:cNvPr>
              <p:cNvSpPr/>
              <p:nvPr/>
            </p:nvSpPr>
            <p:spPr>
              <a:xfrm>
                <a:off x="6596612" y="2548982"/>
                <a:ext cx="139447" cy="14693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E941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F97E53B-3507-4303-8A7A-37CEFDDA7C46}"/>
                  </a:ext>
                </a:extLst>
              </p:cNvPr>
              <p:cNvSpPr/>
              <p:nvPr/>
            </p:nvSpPr>
            <p:spPr>
              <a:xfrm>
                <a:off x="6772605" y="2548982"/>
                <a:ext cx="139447" cy="14693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E941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D84AB9-0FFA-4B20-AA69-1C3B0B742BFB}"/>
                  </a:ext>
                </a:extLst>
              </p:cNvPr>
              <p:cNvSpPr/>
              <p:nvPr/>
            </p:nvSpPr>
            <p:spPr>
              <a:xfrm>
                <a:off x="6948597" y="2548982"/>
                <a:ext cx="139447" cy="14693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E941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CFE908F-133D-422D-9A81-3A7F5444556D}"/>
              </a:ext>
            </a:extLst>
          </p:cNvPr>
          <p:cNvCxnSpPr>
            <a:cxnSpLocks/>
          </p:cNvCxnSpPr>
          <p:nvPr/>
        </p:nvCxnSpPr>
        <p:spPr>
          <a:xfrm>
            <a:off x="6661252" y="2801686"/>
            <a:ext cx="2667" cy="824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DAFBA4A-8762-481A-AFAD-F48AFA37C796}"/>
              </a:ext>
            </a:extLst>
          </p:cNvPr>
          <p:cNvSpPr txBox="1"/>
          <p:nvPr/>
        </p:nvSpPr>
        <p:spPr>
          <a:xfrm>
            <a:off x="6154419" y="2432355"/>
            <a:ext cx="1003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陷入指令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4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FA9502-63F0-4795-8F5D-03644473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操作系统的运行机制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时钟管理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中断机制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原语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系统数据结构</a:t>
            </a:r>
            <a:endParaRPr lang="en-US" altLang="zh-CN" sz="2000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/>
              <a:t>系统调用</a:t>
            </a:r>
            <a:endParaRPr lang="en-US" altLang="zh-CN" sz="2000" dirty="0"/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小结：操作系统的运行机制是怎样的？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0953FF-399C-4363-B3D0-165E74F6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1347900"/>
            <a:ext cx="6053488" cy="54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0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什么是操作系统？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操作系统有哪些功能？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操作系统有哪些特征？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操作系统是怎么发展过来的？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操作系统的运行机制是怎样的？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rgbClr val="E94136"/>
                </a:solidFill>
              </a:rPr>
              <a:t>操作系统的结构是怎样设计的？</a:t>
            </a:r>
            <a:endParaRPr lang="en-US" altLang="zh-CN" sz="2400" dirty="0">
              <a:solidFill>
                <a:srgbClr val="E94136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D9D3C31-4926-4C54-9F3E-D98026073405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8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dirty="0"/>
              <a:t>传统的操作系统结构（大内核）</a:t>
            </a:r>
            <a:endParaRPr lang="en-US" altLang="zh-CN" dirty="0"/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zh-CN" altLang="en-US" dirty="0"/>
              <a:t>微内核结构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操作系统的结构是怎样设计的？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544C4A3-9D12-41A1-AFDE-F5878C25F17E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47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传统的操作系统结构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第一代：无结构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一系列过程（程序）的集合，过程间可以相互调用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结构复杂且混乱，难以调试、阅读和维护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操作系统的结构是怎样设计的？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A9F397F-7F87-4EBA-ACB8-2356E865628E}"/>
              </a:ext>
            </a:extLst>
          </p:cNvPr>
          <p:cNvGrpSpPr/>
          <p:nvPr/>
        </p:nvGrpSpPr>
        <p:grpSpPr>
          <a:xfrm>
            <a:off x="2656045" y="3835400"/>
            <a:ext cx="3564879" cy="2341437"/>
            <a:chOff x="4391712" y="3818466"/>
            <a:chExt cx="3564879" cy="234143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AED6E60-9067-44F1-90A9-6586562C46AB}"/>
                </a:ext>
              </a:extLst>
            </p:cNvPr>
            <p:cNvSpPr/>
            <p:nvPr/>
          </p:nvSpPr>
          <p:spPr>
            <a:xfrm>
              <a:off x="4391712" y="5733379"/>
              <a:ext cx="3564879" cy="426524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A0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：裸机（硬件）系统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宿主系统</a:t>
              </a:r>
            </a:p>
          </p:txBody>
        </p:sp>
        <p:sp>
          <p:nvSpPr>
            <p:cNvPr id="20" name="梯形 19">
              <a:extLst>
                <a:ext uri="{FF2B5EF4-FFF2-40B4-BE49-F238E27FC236}">
                  <a16:creationId xmlns:a16="http://schemas.microsoft.com/office/drawing/2014/main" id="{E6570C1C-9996-44B2-9F13-81EFC9BFDB5F}"/>
                </a:ext>
              </a:extLst>
            </p:cNvPr>
            <p:cNvSpPr/>
            <p:nvPr/>
          </p:nvSpPr>
          <p:spPr>
            <a:xfrm>
              <a:off x="4391712" y="3818466"/>
              <a:ext cx="3564879" cy="1866161"/>
            </a:xfrm>
            <a:prstGeom prst="trapezoid">
              <a:avLst/>
            </a:prstGeom>
            <a:solidFill>
              <a:srgbClr val="0068B7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无结构</a:t>
              </a:r>
              <a:r>
                <a:rPr lang="en-US" altLang="zh-CN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OS</a:t>
              </a:r>
              <a:endParaRPr lang="zh-CN" altLang="en-US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0895BED8-9473-47F6-A2DC-9CD3257C2C69}"/>
                    </a:ext>
                  </a:extLst>
                </p:cNvPr>
                <p:cNvSpPr/>
                <p:nvPr/>
              </p:nvSpPr>
              <p:spPr>
                <a:xfrm>
                  <a:off x="6174151" y="4096060"/>
                  <a:ext cx="1438179" cy="50061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40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400" b="1" i="1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show</m:t>
                            </m:r>
                          </m:e>
                        </m:nary>
                      </m:oMath>
                    </m:oMathPara>
                  </a14:m>
                  <a:endPara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0895BED8-9473-47F6-A2DC-9CD3257C2C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151" y="4096060"/>
                  <a:ext cx="1438179" cy="500615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B99C1FE5-FB37-4D1E-A290-E02866F8A827}"/>
                    </a:ext>
                  </a:extLst>
                </p:cNvPr>
                <p:cNvSpPr/>
                <p:nvPr/>
              </p:nvSpPr>
              <p:spPr>
                <a:xfrm>
                  <a:off x="5843640" y="5051369"/>
                  <a:ext cx="1438179" cy="50061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40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400" b="1" i="1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update</m:t>
                            </m:r>
                          </m:e>
                        </m:nary>
                      </m:oMath>
                    </m:oMathPara>
                  </a14:m>
                  <a:endParaRPr lang="zh-CN" altLang="en-US" sz="14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B99C1FE5-FB37-4D1E-A290-E02866F8A8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640" y="5051369"/>
                  <a:ext cx="1438179" cy="50061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2">
                  <a:extLst>
                    <a:ext uri="{FF2B5EF4-FFF2-40B4-BE49-F238E27FC236}">
                      <a16:creationId xmlns:a16="http://schemas.microsoft.com/office/drawing/2014/main" id="{CBF5984B-A7DC-41B5-971B-30F50056B15B}"/>
                    </a:ext>
                  </a:extLst>
                </p:cNvPr>
                <p:cNvSpPr/>
                <p:nvPr/>
              </p:nvSpPr>
              <p:spPr>
                <a:xfrm>
                  <a:off x="4970075" y="4459914"/>
                  <a:ext cx="826189" cy="42652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20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200" b="1" i="1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read</m:t>
                            </m:r>
                          </m:e>
                        </m:nary>
                      </m:oMath>
                    </m:oMathPara>
                  </a14:m>
                  <a:endPara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39" name="矩形 32">
                  <a:extLst>
                    <a:ext uri="{FF2B5EF4-FFF2-40B4-BE49-F238E27FC236}">
                      <a16:creationId xmlns:a16="http://schemas.microsoft.com/office/drawing/2014/main" id="{CBF5984B-A7DC-41B5-971B-30F50056B1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075" y="4459914"/>
                  <a:ext cx="826189" cy="426524"/>
                </a:xfrm>
                <a:prstGeom prst="ellipse">
                  <a:avLst/>
                </a:prstGeom>
                <a:blipFill>
                  <a:blip r:embed="rId4"/>
                  <a:stretch>
                    <a:fillRect l="-60000" t="-184286" r="-49630" b="-2571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3">
                  <a:extLst>
                    <a:ext uri="{FF2B5EF4-FFF2-40B4-BE49-F238E27FC236}">
                      <a16:creationId xmlns:a16="http://schemas.microsoft.com/office/drawing/2014/main" id="{1866FC49-DEF7-48EC-B6AC-2D4E7A1F1720}"/>
                    </a:ext>
                  </a:extLst>
                </p:cNvPr>
                <p:cNvSpPr/>
                <p:nvPr/>
              </p:nvSpPr>
              <p:spPr>
                <a:xfrm>
                  <a:off x="4578004" y="4752600"/>
                  <a:ext cx="826189" cy="426524"/>
                </a:xfrm>
                <a:prstGeom prst="ellipse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𝒔𝒖𝒎</m:t>
                            </m:r>
                          </m:e>
                        </m:nary>
                      </m:oMath>
                    </m:oMathPara>
                  </a14:m>
                  <a:endPara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40" name="矩形 33">
                  <a:extLst>
                    <a:ext uri="{FF2B5EF4-FFF2-40B4-BE49-F238E27FC236}">
                      <a16:creationId xmlns:a16="http://schemas.microsoft.com/office/drawing/2014/main" id="{1866FC49-DEF7-48EC-B6AC-2D4E7A1F1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004" y="4752600"/>
                  <a:ext cx="826189" cy="426524"/>
                </a:xfrm>
                <a:prstGeom prst="ellipse">
                  <a:avLst/>
                </a:prstGeom>
                <a:blipFill>
                  <a:blip r:embed="rId5"/>
                  <a:stretch>
                    <a:fillRect l="-46324" t="-155714" r="-36765" b="-21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30">
                  <a:extLst>
                    <a:ext uri="{FF2B5EF4-FFF2-40B4-BE49-F238E27FC236}">
                      <a16:creationId xmlns:a16="http://schemas.microsoft.com/office/drawing/2014/main" id="{9742E6C9-AAE0-4DDB-A187-5854DF64DB9B}"/>
                    </a:ext>
                  </a:extLst>
                </p:cNvPr>
                <p:cNvSpPr/>
                <p:nvPr/>
              </p:nvSpPr>
              <p:spPr>
                <a:xfrm>
                  <a:off x="5151304" y="5169780"/>
                  <a:ext cx="826189" cy="426524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𝒅𝒆𝒍𝒆𝒕𝒆</m:t>
                            </m:r>
                          </m:e>
                        </m:nary>
                      </m:oMath>
                    </m:oMathPara>
                  </a14:m>
                  <a:endPara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41" name="矩形 30">
                  <a:extLst>
                    <a:ext uri="{FF2B5EF4-FFF2-40B4-BE49-F238E27FC236}">
                      <a16:creationId xmlns:a16="http://schemas.microsoft.com/office/drawing/2014/main" id="{9742E6C9-AAE0-4DDB-A187-5854DF64DB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304" y="5169780"/>
                  <a:ext cx="826189" cy="426524"/>
                </a:xfrm>
                <a:prstGeom prst="ellipse">
                  <a:avLst/>
                </a:prstGeom>
                <a:blipFill>
                  <a:blip r:embed="rId6"/>
                  <a:stretch>
                    <a:fillRect l="-54412" t="-155714" r="-28676" b="-21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28">
                  <a:extLst>
                    <a:ext uri="{FF2B5EF4-FFF2-40B4-BE49-F238E27FC236}">
                      <a16:creationId xmlns:a16="http://schemas.microsoft.com/office/drawing/2014/main" id="{1BFECB15-4919-42AA-A27D-B4C0D87D71ED}"/>
                    </a:ext>
                  </a:extLst>
                </p:cNvPr>
                <p:cNvSpPr/>
                <p:nvPr/>
              </p:nvSpPr>
              <p:spPr>
                <a:xfrm>
                  <a:off x="6575056" y="4743256"/>
                  <a:ext cx="826189" cy="426524"/>
                </a:xfrm>
                <a:prstGeom prst="ellipse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𝒂𝒗𝒈</m:t>
                            </m:r>
                          </m:e>
                        </m:nary>
                      </m:oMath>
                    </m:oMathPara>
                  </a14:m>
                  <a:endPara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42" name="矩形 28">
                  <a:extLst>
                    <a:ext uri="{FF2B5EF4-FFF2-40B4-BE49-F238E27FC236}">
                      <a16:creationId xmlns:a16="http://schemas.microsoft.com/office/drawing/2014/main" id="{1BFECB15-4919-42AA-A27D-B4C0D87D71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5056" y="4743256"/>
                  <a:ext cx="826189" cy="426524"/>
                </a:xfrm>
                <a:prstGeom prst="ellipse">
                  <a:avLst/>
                </a:prstGeom>
                <a:blipFill>
                  <a:blip r:embed="rId7"/>
                  <a:stretch>
                    <a:fillRect l="-45926" t="-155714" r="-38519" b="-21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32">
                  <a:extLst>
                    <a:ext uri="{FF2B5EF4-FFF2-40B4-BE49-F238E27FC236}">
                      <a16:creationId xmlns:a16="http://schemas.microsoft.com/office/drawing/2014/main" id="{A5464E28-B1F4-4D07-8A0B-888BEA28400D}"/>
                    </a:ext>
                  </a:extLst>
                </p:cNvPr>
                <p:cNvSpPr/>
                <p:nvPr/>
              </p:nvSpPr>
              <p:spPr>
                <a:xfrm>
                  <a:off x="5675765" y="4603095"/>
                  <a:ext cx="826189" cy="426524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20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200" b="1" i="1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write</m:t>
                            </m:r>
                          </m:e>
                        </m:nary>
                      </m:oMath>
                    </m:oMathPara>
                  </a14:m>
                  <a:endPara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43" name="矩形 32">
                  <a:extLst>
                    <a:ext uri="{FF2B5EF4-FFF2-40B4-BE49-F238E27FC236}">
                      <a16:creationId xmlns:a16="http://schemas.microsoft.com/office/drawing/2014/main" id="{A5464E28-B1F4-4D07-8A0B-888BEA2840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765" y="4603095"/>
                  <a:ext cx="826189" cy="426524"/>
                </a:xfrm>
                <a:prstGeom prst="ellipse">
                  <a:avLst/>
                </a:prstGeom>
                <a:blipFill>
                  <a:blip r:embed="rId8"/>
                  <a:stretch>
                    <a:fillRect l="-62500" t="-185714" r="-45588" b="-25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039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传统的操作系统结构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第二代：模块化结构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：模块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接口法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基于“分解”和“模块化”原则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按照功能划分模块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子模块，规定模块间的接口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模块独立性标准：高内聚、低耦合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操作系统的结构是怎样设计的？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5E0FA0A-498E-40A6-9584-21A0E6F9F2E7}"/>
              </a:ext>
            </a:extLst>
          </p:cNvPr>
          <p:cNvGrpSpPr/>
          <p:nvPr/>
        </p:nvGrpSpPr>
        <p:grpSpPr>
          <a:xfrm>
            <a:off x="6970757" y="2626444"/>
            <a:ext cx="3586615" cy="2381590"/>
            <a:chOff x="4391712" y="3778313"/>
            <a:chExt cx="3586615" cy="238159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3CCE4BB-C220-4F6F-B0B0-08333D22F96D}"/>
                </a:ext>
              </a:extLst>
            </p:cNvPr>
            <p:cNvSpPr/>
            <p:nvPr/>
          </p:nvSpPr>
          <p:spPr>
            <a:xfrm>
              <a:off x="4391712" y="5733379"/>
              <a:ext cx="3564879" cy="426524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A0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：裸机（硬件）系统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宿主系统</a:t>
              </a:r>
            </a:p>
          </p:txBody>
        </p:sp>
        <p:sp>
          <p:nvSpPr>
            <p:cNvPr id="33" name="矩形: 对角圆角 32">
              <a:extLst>
                <a:ext uri="{FF2B5EF4-FFF2-40B4-BE49-F238E27FC236}">
                  <a16:creationId xmlns:a16="http://schemas.microsoft.com/office/drawing/2014/main" id="{9EADF361-3CD8-41E3-A7F0-A67F3A23BC3B}"/>
                </a:ext>
              </a:extLst>
            </p:cNvPr>
            <p:cNvSpPr/>
            <p:nvPr/>
          </p:nvSpPr>
          <p:spPr>
            <a:xfrm>
              <a:off x="4413448" y="3778313"/>
              <a:ext cx="3564879" cy="1866161"/>
            </a:xfrm>
            <a:prstGeom prst="round2DiagRect">
              <a:avLst/>
            </a:prstGeom>
            <a:solidFill>
              <a:srgbClr val="0068B7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模块化</a:t>
              </a:r>
              <a:r>
                <a:rPr lang="en-US" altLang="zh-CN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OS</a:t>
              </a:r>
              <a:endParaRPr lang="zh-CN" altLang="en-US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4" name="矩形: 一个圆顶角，剪去另一个顶角 33">
              <a:extLst>
                <a:ext uri="{FF2B5EF4-FFF2-40B4-BE49-F238E27FC236}">
                  <a16:creationId xmlns:a16="http://schemas.microsoft.com/office/drawing/2014/main" id="{A1919315-47E6-4382-B6A7-2410927B81B6}"/>
                </a:ext>
              </a:extLst>
            </p:cNvPr>
            <p:cNvSpPr/>
            <p:nvPr/>
          </p:nvSpPr>
          <p:spPr>
            <a:xfrm>
              <a:off x="6174151" y="4096060"/>
              <a:ext cx="1438179" cy="500615"/>
            </a:xfrm>
            <a:prstGeom prst="snip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进程调度</a:t>
              </a:r>
            </a:p>
          </p:txBody>
        </p:sp>
        <p:sp>
          <p:nvSpPr>
            <p:cNvPr id="35" name="矩形: 一个圆顶角，剪去另一个顶角 34">
              <a:extLst>
                <a:ext uri="{FF2B5EF4-FFF2-40B4-BE49-F238E27FC236}">
                  <a16:creationId xmlns:a16="http://schemas.microsoft.com/office/drawing/2014/main" id="{6D14C6D5-CE80-49B3-854F-3B616A445FF0}"/>
                </a:ext>
              </a:extLst>
            </p:cNvPr>
            <p:cNvSpPr/>
            <p:nvPr/>
          </p:nvSpPr>
          <p:spPr>
            <a:xfrm>
              <a:off x="6195887" y="5212300"/>
              <a:ext cx="1169737" cy="347386"/>
            </a:xfrm>
            <a:prstGeom prst="snip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文件读写</a:t>
              </a:r>
            </a:p>
          </p:txBody>
        </p:sp>
        <p:sp>
          <p:nvSpPr>
            <p:cNvPr id="36" name="矩形 32">
              <a:extLst>
                <a:ext uri="{FF2B5EF4-FFF2-40B4-BE49-F238E27FC236}">
                  <a16:creationId xmlns:a16="http://schemas.microsoft.com/office/drawing/2014/main" id="{B98EC8A0-8BFA-4E7A-87E1-709F8C3A2C8D}"/>
                </a:ext>
              </a:extLst>
            </p:cNvPr>
            <p:cNvSpPr/>
            <p:nvPr/>
          </p:nvSpPr>
          <p:spPr>
            <a:xfrm>
              <a:off x="4791330" y="4462583"/>
              <a:ext cx="893817" cy="426524"/>
            </a:xfrm>
            <a:prstGeom prst="snip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网络收发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0">
                  <a:extLst>
                    <a:ext uri="{FF2B5EF4-FFF2-40B4-BE49-F238E27FC236}">
                      <a16:creationId xmlns:a16="http://schemas.microsoft.com/office/drawing/2014/main" id="{67CF6F5E-EBBF-40A6-A3CD-43F8E06A0FDB}"/>
                    </a:ext>
                  </a:extLst>
                </p:cNvPr>
                <p:cNvSpPr/>
                <p:nvPr/>
              </p:nvSpPr>
              <p:spPr>
                <a:xfrm>
                  <a:off x="4456742" y="5093593"/>
                  <a:ext cx="826189" cy="426524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𝒔𝒖𝒎</m:t>
                            </m:r>
                          </m:e>
                        </m:nary>
                      </m:oMath>
                    </m:oMathPara>
                  </a14:m>
                  <a:endPara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38" name="矩形 30">
                  <a:extLst>
                    <a:ext uri="{FF2B5EF4-FFF2-40B4-BE49-F238E27FC236}">
                      <a16:creationId xmlns:a16="http://schemas.microsoft.com/office/drawing/2014/main" id="{67CF6F5E-EBBF-40A6-A3CD-43F8E06A0F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742" y="5093593"/>
                  <a:ext cx="826189" cy="426524"/>
                </a:xfrm>
                <a:prstGeom prst="ellipse">
                  <a:avLst/>
                </a:prstGeom>
                <a:blipFill>
                  <a:blip r:embed="rId2"/>
                  <a:stretch>
                    <a:fillRect l="-46324" t="-155714" r="-36765" b="-21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28">
                  <a:extLst>
                    <a:ext uri="{FF2B5EF4-FFF2-40B4-BE49-F238E27FC236}">
                      <a16:creationId xmlns:a16="http://schemas.microsoft.com/office/drawing/2014/main" id="{CE8634DC-4608-4C53-BEAF-09377DA02924}"/>
                    </a:ext>
                  </a:extLst>
                </p:cNvPr>
                <p:cNvSpPr/>
                <p:nvPr/>
              </p:nvSpPr>
              <p:spPr>
                <a:xfrm>
                  <a:off x="7134571" y="4660020"/>
                  <a:ext cx="826189" cy="426524"/>
                </a:xfrm>
                <a:prstGeom prst="ellipse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𝒂𝒗𝒈</m:t>
                            </m:r>
                          </m:e>
                        </m:nary>
                      </m:oMath>
                    </m:oMathPara>
                  </a14:m>
                  <a:endPara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39" name="矩形 28">
                  <a:extLst>
                    <a:ext uri="{FF2B5EF4-FFF2-40B4-BE49-F238E27FC236}">
                      <a16:creationId xmlns:a16="http://schemas.microsoft.com/office/drawing/2014/main" id="{CE8634DC-4608-4C53-BEAF-09377DA029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571" y="4660020"/>
                  <a:ext cx="826189" cy="426524"/>
                </a:xfrm>
                <a:prstGeom prst="ellipse">
                  <a:avLst/>
                </a:prstGeom>
                <a:blipFill>
                  <a:blip r:embed="rId3"/>
                  <a:stretch>
                    <a:fillRect l="-44853" t="-154286" r="-38235" b="-2171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2">
                  <a:extLst>
                    <a:ext uri="{FF2B5EF4-FFF2-40B4-BE49-F238E27FC236}">
                      <a16:creationId xmlns:a16="http://schemas.microsoft.com/office/drawing/2014/main" id="{F261D451-6BA7-4C0B-9D7D-C2209D945D8F}"/>
                    </a:ext>
                  </a:extLst>
                </p:cNvPr>
                <p:cNvSpPr/>
                <p:nvPr/>
              </p:nvSpPr>
              <p:spPr>
                <a:xfrm>
                  <a:off x="5819065" y="4662450"/>
                  <a:ext cx="826189" cy="426524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20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200" b="1" i="1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write</m:t>
                            </m:r>
                          </m:e>
                        </m:nary>
                      </m:oMath>
                    </m:oMathPara>
                  </a14:m>
                  <a:endPara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40" name="矩形 32">
                  <a:extLst>
                    <a:ext uri="{FF2B5EF4-FFF2-40B4-BE49-F238E27FC236}">
                      <a16:creationId xmlns:a16="http://schemas.microsoft.com/office/drawing/2014/main" id="{F261D451-6BA7-4C0B-9D7D-C2209D945D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065" y="4662450"/>
                  <a:ext cx="826189" cy="426524"/>
                </a:xfrm>
                <a:prstGeom prst="ellipse">
                  <a:avLst/>
                </a:prstGeom>
                <a:blipFill>
                  <a:blip r:embed="rId4"/>
                  <a:stretch>
                    <a:fillRect l="-63704" t="-185714" r="-45926" b="-25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0298062-189D-47BA-8601-FF3404799DB4}"/>
              </a:ext>
            </a:extLst>
          </p:cNvPr>
          <p:cNvCxnSpPr>
            <a:stCxn id="36" idx="0"/>
            <a:endCxn id="34" idx="2"/>
          </p:cNvCxnSpPr>
          <p:nvPr/>
        </p:nvCxnSpPr>
        <p:spPr>
          <a:xfrm flipV="1">
            <a:off x="8264192" y="3188971"/>
            <a:ext cx="489004" cy="3350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62AE725-2655-409E-BD06-C29A3BF2666C}"/>
              </a:ext>
            </a:extLst>
          </p:cNvPr>
          <p:cNvCxnSpPr>
            <a:cxnSpLocks/>
            <a:stCxn id="36" idx="1"/>
            <a:endCxn id="35" idx="2"/>
          </p:cNvCxnSpPr>
          <p:nvPr/>
        </p:nvCxnSpPr>
        <p:spPr>
          <a:xfrm>
            <a:off x="7817284" y="3737238"/>
            <a:ext cx="957648" cy="49688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5EA2D8-E3F0-4867-A5D2-18C3BA0CF657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9359801" y="3444806"/>
            <a:ext cx="112485" cy="61562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9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传统的操作系统结构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第二代：模块化结构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：模块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接口法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优点：</a:t>
            </a:r>
            <a:endParaRPr lang="en-US" altLang="zh-CN" sz="1800" dirty="0"/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提高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设计的正确性、可理解性和可维护性；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增强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的适应性；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加速开发过程；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缺点：</a:t>
            </a:r>
            <a:endParaRPr lang="en-US" altLang="zh-CN" sz="1800" dirty="0"/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模块接口设计难以扩展后续需求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各模块设计没有统一的决策标准，导致模块接口设计不可靠</a:t>
            </a:r>
            <a:endParaRPr lang="en-US" altLang="zh-CN" sz="1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操作系统的结构是怎样设计的？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795ACB4-FE23-4E5C-8E5C-80D2851E58FF}"/>
              </a:ext>
            </a:extLst>
          </p:cNvPr>
          <p:cNvGrpSpPr/>
          <p:nvPr/>
        </p:nvGrpSpPr>
        <p:grpSpPr>
          <a:xfrm>
            <a:off x="6970757" y="2626444"/>
            <a:ext cx="3586615" cy="2381590"/>
            <a:chOff x="4391712" y="3778313"/>
            <a:chExt cx="3586615" cy="238159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98E9625-80A2-47EF-BA66-CAA58C824878}"/>
                </a:ext>
              </a:extLst>
            </p:cNvPr>
            <p:cNvSpPr/>
            <p:nvPr/>
          </p:nvSpPr>
          <p:spPr>
            <a:xfrm>
              <a:off x="4391712" y="5733379"/>
              <a:ext cx="3564879" cy="426524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A0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：裸机（硬件）系统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宿主系统</a:t>
              </a:r>
            </a:p>
          </p:txBody>
        </p:sp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7AE5CE7B-A1AD-45C1-A408-78AB76DEAC50}"/>
                </a:ext>
              </a:extLst>
            </p:cNvPr>
            <p:cNvSpPr/>
            <p:nvPr/>
          </p:nvSpPr>
          <p:spPr>
            <a:xfrm>
              <a:off x="4413448" y="3778313"/>
              <a:ext cx="3564879" cy="1866161"/>
            </a:xfrm>
            <a:prstGeom prst="round2DiagRect">
              <a:avLst/>
            </a:prstGeom>
            <a:solidFill>
              <a:srgbClr val="0068B7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模块化</a:t>
              </a:r>
              <a:r>
                <a:rPr lang="en-US" altLang="zh-CN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OS</a:t>
              </a:r>
              <a:endParaRPr lang="zh-CN" altLang="en-US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0" name="矩形: 一个圆顶角，剪去另一个顶角 19">
              <a:extLst>
                <a:ext uri="{FF2B5EF4-FFF2-40B4-BE49-F238E27FC236}">
                  <a16:creationId xmlns:a16="http://schemas.microsoft.com/office/drawing/2014/main" id="{7E9D37D5-5589-4296-BB4B-84632690B4ED}"/>
                </a:ext>
              </a:extLst>
            </p:cNvPr>
            <p:cNvSpPr/>
            <p:nvPr/>
          </p:nvSpPr>
          <p:spPr>
            <a:xfrm>
              <a:off x="6174151" y="4096060"/>
              <a:ext cx="1438179" cy="500615"/>
            </a:xfrm>
            <a:prstGeom prst="snip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进程调度</a:t>
              </a:r>
            </a:p>
          </p:txBody>
        </p:sp>
        <p:sp>
          <p:nvSpPr>
            <p:cNvPr id="21" name="矩形: 一个圆顶角，剪去另一个顶角 20">
              <a:extLst>
                <a:ext uri="{FF2B5EF4-FFF2-40B4-BE49-F238E27FC236}">
                  <a16:creationId xmlns:a16="http://schemas.microsoft.com/office/drawing/2014/main" id="{E6563FB9-A427-4FB4-95F3-1F6F4C2BE42A}"/>
                </a:ext>
              </a:extLst>
            </p:cNvPr>
            <p:cNvSpPr/>
            <p:nvPr/>
          </p:nvSpPr>
          <p:spPr>
            <a:xfrm>
              <a:off x="6195887" y="5212300"/>
              <a:ext cx="1169737" cy="347386"/>
            </a:xfrm>
            <a:prstGeom prst="snip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文件读写</a:t>
              </a:r>
            </a:p>
          </p:txBody>
        </p:sp>
        <p:sp>
          <p:nvSpPr>
            <p:cNvPr id="22" name="矩形 32">
              <a:extLst>
                <a:ext uri="{FF2B5EF4-FFF2-40B4-BE49-F238E27FC236}">
                  <a16:creationId xmlns:a16="http://schemas.microsoft.com/office/drawing/2014/main" id="{281C75AA-0765-4DFB-A9F0-A4C456C648EE}"/>
                </a:ext>
              </a:extLst>
            </p:cNvPr>
            <p:cNvSpPr/>
            <p:nvPr/>
          </p:nvSpPr>
          <p:spPr>
            <a:xfrm>
              <a:off x="4791330" y="4462583"/>
              <a:ext cx="893817" cy="426524"/>
            </a:xfrm>
            <a:prstGeom prst="snip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网络收发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30">
                  <a:extLst>
                    <a:ext uri="{FF2B5EF4-FFF2-40B4-BE49-F238E27FC236}">
                      <a16:creationId xmlns:a16="http://schemas.microsoft.com/office/drawing/2014/main" id="{EAF232CF-CA35-4F48-A77C-C68B614223E4}"/>
                    </a:ext>
                  </a:extLst>
                </p:cNvPr>
                <p:cNvSpPr/>
                <p:nvPr/>
              </p:nvSpPr>
              <p:spPr>
                <a:xfrm>
                  <a:off x="4456742" y="5093593"/>
                  <a:ext cx="826189" cy="426524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𝒔𝒖𝒎</m:t>
                            </m:r>
                          </m:e>
                        </m:nary>
                      </m:oMath>
                    </m:oMathPara>
                  </a14:m>
                  <a:endPara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23" name="矩形 30">
                  <a:extLst>
                    <a:ext uri="{FF2B5EF4-FFF2-40B4-BE49-F238E27FC236}">
                      <a16:creationId xmlns:a16="http://schemas.microsoft.com/office/drawing/2014/main" id="{EAF232CF-CA35-4F48-A77C-C68B614223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742" y="5093593"/>
                  <a:ext cx="826189" cy="426524"/>
                </a:xfrm>
                <a:prstGeom prst="ellipse">
                  <a:avLst/>
                </a:prstGeom>
                <a:blipFill>
                  <a:blip r:embed="rId2"/>
                  <a:stretch>
                    <a:fillRect l="-46324" t="-155714" r="-36765" b="-21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8">
                  <a:extLst>
                    <a:ext uri="{FF2B5EF4-FFF2-40B4-BE49-F238E27FC236}">
                      <a16:creationId xmlns:a16="http://schemas.microsoft.com/office/drawing/2014/main" id="{7C2D72FF-7745-47BD-9070-6E11796F7BB1}"/>
                    </a:ext>
                  </a:extLst>
                </p:cNvPr>
                <p:cNvSpPr/>
                <p:nvPr/>
              </p:nvSpPr>
              <p:spPr>
                <a:xfrm>
                  <a:off x="7134571" y="4660020"/>
                  <a:ext cx="826189" cy="426524"/>
                </a:xfrm>
                <a:prstGeom prst="ellipse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105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𝒂𝒗𝒈</m:t>
                            </m:r>
                          </m:e>
                        </m:nary>
                      </m:oMath>
                    </m:oMathPara>
                  </a14:m>
                  <a:endPara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24" name="矩形 28">
                  <a:extLst>
                    <a:ext uri="{FF2B5EF4-FFF2-40B4-BE49-F238E27FC236}">
                      <a16:creationId xmlns:a16="http://schemas.microsoft.com/office/drawing/2014/main" id="{7C2D72FF-7745-47BD-9070-6E11796F7B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571" y="4660020"/>
                  <a:ext cx="826189" cy="426524"/>
                </a:xfrm>
                <a:prstGeom prst="ellipse">
                  <a:avLst/>
                </a:prstGeom>
                <a:blipFill>
                  <a:blip r:embed="rId3"/>
                  <a:stretch>
                    <a:fillRect l="-44853" t="-154286" r="-38235" b="-2171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32">
                  <a:extLst>
                    <a:ext uri="{FF2B5EF4-FFF2-40B4-BE49-F238E27FC236}">
                      <a16:creationId xmlns:a16="http://schemas.microsoft.com/office/drawing/2014/main" id="{EC0F72F8-AE9B-435D-B369-284CB61838AF}"/>
                    </a:ext>
                  </a:extLst>
                </p:cNvPr>
                <p:cNvSpPr/>
                <p:nvPr/>
              </p:nvSpPr>
              <p:spPr>
                <a:xfrm>
                  <a:off x="5819065" y="4662450"/>
                  <a:ext cx="826189" cy="426524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zh-CN" altLang="en-US" sz="1200" b="1" i="1" smtClean="0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CN" sz="1200" b="1" i="1">
                                <a:latin typeface="Cambria Math" panose="02040503050406030204" pitchFamily="18" charset="0"/>
                                <a:ea typeface="思源黑体 CN Medium" panose="020B0600000000000000" pitchFamily="34" charset="-122"/>
                              </a:rPr>
                              <m:t>write</m:t>
                            </m:r>
                          </m:e>
                        </m:nary>
                      </m:oMath>
                    </m:oMathPara>
                  </a14:m>
                  <a:endPara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25" name="矩形 32">
                  <a:extLst>
                    <a:ext uri="{FF2B5EF4-FFF2-40B4-BE49-F238E27FC236}">
                      <a16:creationId xmlns:a16="http://schemas.microsoft.com/office/drawing/2014/main" id="{EC0F72F8-AE9B-435D-B369-284CB61838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065" y="4662450"/>
                  <a:ext cx="826189" cy="426524"/>
                </a:xfrm>
                <a:prstGeom prst="ellipse">
                  <a:avLst/>
                </a:prstGeom>
                <a:blipFill>
                  <a:blip r:embed="rId4"/>
                  <a:stretch>
                    <a:fillRect l="-63704" t="-185714" r="-45926" b="-25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0BBC159-5305-4343-9975-B447BE4252AC}"/>
              </a:ext>
            </a:extLst>
          </p:cNvPr>
          <p:cNvCxnSpPr>
            <a:stCxn id="22" idx="0"/>
            <a:endCxn id="20" idx="2"/>
          </p:cNvCxnSpPr>
          <p:nvPr/>
        </p:nvCxnSpPr>
        <p:spPr>
          <a:xfrm flipV="1">
            <a:off x="8264192" y="3188971"/>
            <a:ext cx="489004" cy="3350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A1E56A3-DBD6-40A0-AA6C-4B13670BD069}"/>
              </a:ext>
            </a:extLst>
          </p:cNvPr>
          <p:cNvCxnSpPr>
            <a:cxnSpLocks/>
            <a:stCxn id="22" idx="1"/>
            <a:endCxn id="21" idx="2"/>
          </p:cNvCxnSpPr>
          <p:nvPr/>
        </p:nvCxnSpPr>
        <p:spPr>
          <a:xfrm>
            <a:off x="7817284" y="3737238"/>
            <a:ext cx="957648" cy="49688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A1D7513-6C29-4E9F-ADAC-BE1490F6614F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>
            <a:off x="9359801" y="3444806"/>
            <a:ext cx="112485" cy="61562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70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传统的操作系统结构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第三代：分层式结构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有序分层法，自顶向下依次依赖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设计时，自底向上：每一步建立在可靠的基础上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优缺点：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容易保证系统正确性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容易扩充和维护</a:t>
            </a:r>
            <a:endParaRPr lang="en-US" altLang="zh-CN" sz="1600" dirty="0"/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自上而下的层次通信，导致系统效率降低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操作系统的结构是怎样设计的？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CD5BAF-2B3E-434A-A16E-C11A8E0815BB}"/>
              </a:ext>
            </a:extLst>
          </p:cNvPr>
          <p:cNvSpPr/>
          <p:nvPr/>
        </p:nvSpPr>
        <p:spPr>
          <a:xfrm>
            <a:off x="7822503" y="5296837"/>
            <a:ext cx="3240862" cy="426524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A0</a:t>
            </a:r>
            <a:r>
              <a:rPr lang="zh-CN" altLang="en-US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：裸机（硬件）系统</a:t>
            </a:r>
            <a:r>
              <a:rPr lang="en-US" altLang="zh-CN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宿主系统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4460E0-B6D8-4AA1-82F7-A5287C80F23A}"/>
              </a:ext>
            </a:extLst>
          </p:cNvPr>
          <p:cNvGrpSpPr/>
          <p:nvPr/>
        </p:nvGrpSpPr>
        <p:grpSpPr>
          <a:xfrm>
            <a:off x="7822503" y="1974026"/>
            <a:ext cx="3240861" cy="519323"/>
            <a:chOff x="2387142" y="4544996"/>
            <a:chExt cx="4279769" cy="136688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9984B9A-2284-47C1-9B41-33134462E279}"/>
                </a:ext>
              </a:extLst>
            </p:cNvPr>
            <p:cNvSpPr/>
            <p:nvPr/>
          </p:nvSpPr>
          <p:spPr>
            <a:xfrm>
              <a:off x="2387142" y="4544996"/>
              <a:ext cx="4279769" cy="1366887"/>
            </a:xfrm>
            <a:prstGeom prst="rect">
              <a:avLst/>
            </a:prstGeom>
            <a:solidFill>
              <a:srgbClr val="0068B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zh-CN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An</a:t>
              </a:r>
              <a:r>
                <a:rPr lang="zh-CN" altLang="en-US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：目标系统</a:t>
              </a: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F274167-932B-4A4B-BD7D-89C0DA47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30" b="96875" l="0" r="98047">
                          <a14:foregroundMark x1="7031" y1="18945" x2="7031" y2="18945"/>
                          <a14:foregroundMark x1="7031" y1="18945" x2="7031" y2="18945"/>
                          <a14:foregroundMark x1="2734" y1="21484" x2="2734" y2="21484"/>
                          <a14:foregroundMark x1="2734" y1="21484" x2="2734" y2="21484"/>
                          <a14:foregroundMark x1="73047" y1="16992" x2="73047" y2="16992"/>
                          <a14:foregroundMark x1="73047" y1="16992" x2="73047" y2="16992"/>
                          <a14:foregroundMark x1="73047" y1="16992" x2="73047" y2="16992"/>
                          <a14:foregroundMark x1="73047" y1="16992" x2="73047" y2="16992"/>
                          <a14:foregroundMark x1="77344" y1="16211" x2="77344" y2="16211"/>
                          <a14:foregroundMark x1="77344" y1="16211" x2="77344" y2="16211"/>
                          <a14:foregroundMark x1="62500" y1="11914" x2="68359" y2="18359"/>
                          <a14:foregroundMark x1="68359" y1="18359" x2="78711" y2="21484"/>
                          <a14:foregroundMark x1="78711" y1="21484" x2="92383" y2="21484"/>
                          <a14:foregroundMark x1="92383" y1="21484" x2="80859" y2="16797"/>
                          <a14:foregroundMark x1="80859" y1="16797" x2="66602" y2="20313"/>
                          <a14:foregroundMark x1="66602" y1="20313" x2="60156" y2="25781"/>
                          <a14:foregroundMark x1="60156" y1="25781" x2="64063" y2="32031"/>
                          <a14:foregroundMark x1="64063" y1="32031" x2="74023" y2="29102"/>
                          <a14:foregroundMark x1="74023" y1="29102" x2="85156" y2="20703"/>
                          <a14:foregroundMark x1="85156" y1="20703" x2="89844" y2="11719"/>
                          <a14:foregroundMark x1="89844" y1="11719" x2="80664" y2="12305"/>
                          <a14:foregroundMark x1="80664" y1="12305" x2="68750" y2="26367"/>
                          <a14:foregroundMark x1="68750" y1="26367" x2="66406" y2="25391"/>
                          <a14:foregroundMark x1="21289" y1="24219" x2="21289" y2="24219"/>
                          <a14:foregroundMark x1="21289" y1="24219" x2="21289" y2="24219"/>
                          <a14:foregroundMark x1="8594" y1="18945" x2="3516" y2="26172"/>
                          <a14:foregroundMark x1="3516" y1="26172" x2="17773" y2="26758"/>
                          <a14:foregroundMark x1="17773" y1="26758" x2="23047" y2="21289"/>
                          <a14:foregroundMark x1="23047" y1="21289" x2="14258" y2="22070"/>
                          <a14:foregroundMark x1="14258" y1="22070" x2="16992" y2="30664"/>
                          <a14:foregroundMark x1="16992" y1="30664" x2="25000" y2="32227"/>
                          <a14:foregroundMark x1="25000" y1="32227" x2="32813" y2="29688"/>
                          <a14:foregroundMark x1="32813" y1="29688" x2="23828" y2="23047"/>
                          <a14:foregroundMark x1="23828" y1="23047" x2="4297" y2="25781"/>
                          <a14:foregroundMark x1="4297" y1="25781" x2="2734" y2="33984"/>
                          <a14:foregroundMark x1="2734" y1="33984" x2="11719" y2="34570"/>
                          <a14:foregroundMark x1="11719" y1="34570" x2="18945" y2="31055"/>
                          <a14:foregroundMark x1="18945" y1="31055" x2="10352" y2="29102"/>
                          <a14:foregroundMark x1="10352" y1="29102" x2="20898" y2="31055"/>
                          <a14:foregroundMark x1="20898" y1="31055" x2="22852" y2="30469"/>
                          <a14:foregroundMark x1="19727" y1="63086" x2="30469" y2="68164"/>
                          <a14:foregroundMark x1="30469" y1="68164" x2="16602" y2="67578"/>
                          <a14:foregroundMark x1="16602" y1="67578" x2="25586" y2="72070"/>
                          <a14:foregroundMark x1="25586" y1="72070" x2="29492" y2="65430"/>
                          <a14:foregroundMark x1="29492" y1="65430" x2="21484" y2="64453"/>
                          <a14:foregroundMark x1="21484" y1="64453" x2="12891" y2="67383"/>
                          <a14:foregroundMark x1="12891" y1="67383" x2="7617" y2="74414"/>
                          <a14:foregroundMark x1="7617" y1="74414" x2="19531" y2="75781"/>
                          <a14:foregroundMark x1="19531" y1="75781" x2="25586" y2="68945"/>
                          <a14:foregroundMark x1="25586" y1="68945" x2="13281" y2="72656"/>
                          <a14:foregroundMark x1="13281" y1="72656" x2="19336" y2="76953"/>
                          <a14:foregroundMark x1="19336" y1="76953" x2="26172" y2="72461"/>
                          <a14:foregroundMark x1="26172" y1="72461" x2="25391" y2="60938"/>
                          <a14:foregroundMark x1="25391" y1="60938" x2="16602" y2="59570"/>
                          <a14:foregroundMark x1="16602" y1="59570" x2="7227" y2="61914"/>
                          <a14:foregroundMark x1="7227" y1="61914" x2="13086" y2="68359"/>
                          <a14:foregroundMark x1="13086" y1="68359" x2="13477" y2="68359"/>
                          <a14:foregroundMark x1="74219" y1="65625" x2="68359" y2="70703"/>
                          <a14:foregroundMark x1="68359" y1="70703" x2="75195" y2="76758"/>
                          <a14:foregroundMark x1="75195" y1="76758" x2="90625" y2="75781"/>
                          <a14:foregroundMark x1="90625" y1="75781" x2="94531" y2="66602"/>
                          <a14:foregroundMark x1="94531" y1="66602" x2="78320" y2="63867"/>
                          <a14:foregroundMark x1="78320" y1="63867" x2="61328" y2="74414"/>
                          <a14:foregroundMark x1="61328" y1="74414" x2="58398" y2="82813"/>
                          <a14:foregroundMark x1="58398" y1="82813" x2="70313" y2="88086"/>
                          <a14:foregroundMark x1="70313" y1="88086" x2="73438" y2="76953"/>
                          <a14:foregroundMark x1="73438" y1="76953" x2="66602" y2="70508"/>
                          <a14:foregroundMark x1="66602" y1="70508" x2="56641" y2="73047"/>
                          <a14:foregroundMark x1="56641" y1="73047" x2="55664" y2="80664"/>
                          <a14:foregroundMark x1="55664" y1="80664" x2="60547" y2="87500"/>
                          <a14:foregroundMark x1="60547" y1="87500" x2="71289" y2="89648"/>
                          <a14:foregroundMark x1="71289" y1="89648" x2="81641" y2="84180"/>
                          <a14:foregroundMark x1="81641" y1="84180" x2="83789" y2="75195"/>
                          <a14:foregroundMark x1="83789" y1="75195" x2="79883" y2="69141"/>
                          <a14:foregroundMark x1="79883" y1="69141" x2="71875" y2="75000"/>
                          <a14:foregroundMark x1="71875" y1="75000" x2="72461" y2="82227"/>
                          <a14:foregroundMark x1="72461" y1="82227" x2="78516" y2="86523"/>
                          <a14:foregroundMark x1="78516" y1="86523" x2="87109" y2="83984"/>
                          <a14:foregroundMark x1="87109" y1="83984" x2="91602" y2="77539"/>
                          <a14:foregroundMark x1="91602" y1="77539" x2="81641" y2="71484"/>
                          <a14:foregroundMark x1="81641" y1="71484" x2="73242" y2="74414"/>
                          <a14:foregroundMark x1="73242" y1="74414" x2="70313" y2="77539"/>
                          <a14:foregroundMark x1="83203" y1="67773" x2="77344" y2="74609"/>
                          <a14:foregroundMark x1="77344" y1="74609" x2="77148" y2="85156"/>
                          <a14:foregroundMark x1="77148" y1="85156" x2="88281" y2="86914"/>
                          <a14:foregroundMark x1="88281" y1="86914" x2="93555" y2="77148"/>
                          <a14:foregroundMark x1="93555" y1="77148" x2="81445" y2="72852"/>
                          <a14:foregroundMark x1="81445" y1="72852" x2="73242" y2="78320"/>
                          <a14:foregroundMark x1="73242" y1="78320" x2="68750" y2="85547"/>
                          <a14:foregroundMark x1="68750" y1="85547" x2="75000" y2="94141"/>
                          <a14:foregroundMark x1="75000" y1="94141" x2="83008" y2="92969"/>
                          <a14:foregroundMark x1="83008" y1="92969" x2="91211" y2="86523"/>
                          <a14:foregroundMark x1="91211" y1="86523" x2="88867" y2="74805"/>
                          <a14:foregroundMark x1="88867" y1="74805" x2="79102" y2="76367"/>
                          <a14:foregroundMark x1="79102" y1="76367" x2="80859" y2="88477"/>
                          <a14:foregroundMark x1="80859" y1="88477" x2="91406" y2="89063"/>
                          <a14:foregroundMark x1="91406" y1="89063" x2="91211" y2="79883"/>
                          <a14:foregroundMark x1="91211" y1="79883" x2="87305" y2="86133"/>
                          <a14:foregroundMark x1="87305" y1="86133" x2="87500" y2="87695"/>
                          <a14:foregroundMark x1="72461" y1="60742" x2="64258" y2="65625"/>
                          <a14:foregroundMark x1="64258" y1="65625" x2="64258" y2="82031"/>
                          <a14:foregroundMark x1="64258" y1="82031" x2="72852" y2="90820"/>
                          <a14:foregroundMark x1="72852" y1="90820" x2="84180" y2="93945"/>
                          <a14:foregroundMark x1="84180" y1="93945" x2="96875" y2="90430"/>
                          <a14:foregroundMark x1="96875" y1="90430" x2="96680" y2="79688"/>
                          <a14:foregroundMark x1="96680" y1="79688" x2="89063" y2="63867"/>
                          <a14:foregroundMark x1="89063" y1="63867" x2="78906" y2="67773"/>
                          <a14:foregroundMark x1="78906" y1="67773" x2="71484" y2="74805"/>
                          <a14:foregroundMark x1="71484" y1="74805" x2="73047" y2="86719"/>
                          <a14:foregroundMark x1="73047" y1="86719" x2="84961" y2="86328"/>
                          <a14:foregroundMark x1="84961" y1="86328" x2="83789" y2="72070"/>
                          <a14:foregroundMark x1="83789" y1="72070" x2="77148" y2="65820"/>
                          <a14:foregroundMark x1="77148" y1="65820" x2="67383" y2="62695"/>
                          <a14:foregroundMark x1="67383" y1="62695" x2="59766" y2="64063"/>
                          <a14:foregroundMark x1="59766" y1="64063" x2="56055" y2="76172"/>
                          <a14:foregroundMark x1="56055" y1="76172" x2="63672" y2="86328"/>
                          <a14:foregroundMark x1="63672" y1="86328" x2="78320" y2="91016"/>
                          <a14:foregroundMark x1="78320" y1="91016" x2="95117" y2="90039"/>
                          <a14:foregroundMark x1="95117" y1="90039" x2="90039" y2="67969"/>
                          <a14:foregroundMark x1="90039" y1="67969" x2="79883" y2="69141"/>
                          <a14:foregroundMark x1="79883" y1="69141" x2="73047" y2="73242"/>
                          <a14:foregroundMark x1="73047" y1="73242" x2="71680" y2="82617"/>
                          <a14:foregroundMark x1="71680" y1="82617" x2="82422" y2="87305"/>
                          <a14:foregroundMark x1="82422" y1="87305" x2="93555" y2="85742"/>
                          <a14:foregroundMark x1="93555" y1="85742" x2="97266" y2="76172"/>
                          <a14:foregroundMark x1="97266" y1="76172" x2="92773" y2="68750"/>
                          <a14:foregroundMark x1="92773" y1="68750" x2="82617" y2="67578"/>
                          <a14:foregroundMark x1="70117" y1="20117" x2="66016" y2="28516"/>
                          <a14:foregroundMark x1="66016" y1="28516" x2="65820" y2="36133"/>
                          <a14:foregroundMark x1="65820" y1="36133" x2="70898" y2="43359"/>
                          <a14:foregroundMark x1="70898" y1="43359" x2="77930" y2="45313"/>
                          <a14:foregroundMark x1="77930" y1="45313" x2="84766" y2="42969"/>
                          <a14:foregroundMark x1="84766" y1="42969" x2="88672" y2="35352"/>
                          <a14:foregroundMark x1="88672" y1="35352" x2="88281" y2="27344"/>
                          <a14:foregroundMark x1="88281" y1="27344" x2="84375" y2="21094"/>
                          <a14:foregroundMark x1="84375" y1="21094" x2="75195" y2="17969"/>
                          <a14:foregroundMark x1="75195" y1="17969" x2="66992" y2="20117"/>
                          <a14:foregroundMark x1="66992" y1="20117" x2="64063" y2="28906"/>
                          <a14:foregroundMark x1="64063" y1="28906" x2="76172" y2="32422"/>
                          <a14:foregroundMark x1="76172" y1="32422" x2="83789" y2="27539"/>
                          <a14:foregroundMark x1="83789" y1="27539" x2="85742" y2="19922"/>
                          <a14:foregroundMark x1="85742" y1="19922" x2="77539" y2="9766"/>
                          <a14:foregroundMark x1="77539" y1="9766" x2="69531" y2="9570"/>
                          <a14:foregroundMark x1="69531" y1="9570" x2="59766" y2="13281"/>
                          <a14:foregroundMark x1="59766" y1="13281" x2="54688" y2="22852"/>
                          <a14:foregroundMark x1="54688" y1="22852" x2="67383" y2="32617"/>
                          <a14:foregroundMark x1="67383" y1="32617" x2="80273" y2="32617"/>
                          <a14:foregroundMark x1="80273" y1="32617" x2="89063" y2="28711"/>
                          <a14:foregroundMark x1="89063" y1="28711" x2="89258" y2="18750"/>
                          <a14:foregroundMark x1="89258" y1="18750" x2="78320" y2="15234"/>
                          <a14:foregroundMark x1="78320" y1="15234" x2="60742" y2="19141"/>
                          <a14:foregroundMark x1="60742" y1="19141" x2="59766" y2="28320"/>
                          <a14:foregroundMark x1="59766" y1="28320" x2="76953" y2="33203"/>
                          <a14:foregroundMark x1="76953" y1="33203" x2="88281" y2="30859"/>
                          <a14:foregroundMark x1="88281" y1="30859" x2="95313" y2="25781"/>
                          <a14:foregroundMark x1="95313" y1="25781" x2="94922" y2="15625"/>
                          <a14:foregroundMark x1="94922" y1="15625" x2="83984" y2="10547"/>
                          <a14:foregroundMark x1="83984" y1="10547" x2="58789" y2="14258"/>
                          <a14:foregroundMark x1="58789" y1="14258" x2="52734" y2="18555"/>
                          <a14:foregroundMark x1="52734" y1="18555" x2="56641" y2="28125"/>
                          <a14:foregroundMark x1="56641" y1="28125" x2="68555" y2="34570"/>
                          <a14:foregroundMark x1="68555" y1="34570" x2="80469" y2="36523"/>
                          <a14:foregroundMark x1="80469" y1="36523" x2="89063" y2="35156"/>
                          <a14:foregroundMark x1="89063" y1="35156" x2="93164" y2="27148"/>
                          <a14:foregroundMark x1="93164" y1="27148" x2="88867" y2="21289"/>
                          <a14:foregroundMark x1="88867" y1="21289" x2="74805" y2="19922"/>
                          <a14:foregroundMark x1="4688" y1="15039" x2="21680" y2="14258"/>
                          <a14:foregroundMark x1="21680" y1="14258" x2="29688" y2="14258"/>
                          <a14:foregroundMark x1="29688" y1="14258" x2="34570" y2="23633"/>
                          <a14:foregroundMark x1="34570" y1="23633" x2="33984" y2="42188"/>
                          <a14:foregroundMark x1="33984" y1="42188" x2="195" y2="43164"/>
                          <a14:foregroundMark x1="195" y1="43164" x2="3320" y2="35938"/>
                          <a14:foregroundMark x1="3320" y1="35938" x2="2930" y2="25977"/>
                          <a14:foregroundMark x1="2930" y1="25977" x2="0" y2="19336"/>
                          <a14:foregroundMark x1="0" y1="19336" x2="10547" y2="16211"/>
                          <a14:foregroundMark x1="10547" y1="16211" x2="18359" y2="16211"/>
                          <a14:foregroundMark x1="18359" y1="16211" x2="24023" y2="21289"/>
                          <a14:foregroundMark x1="24023" y1="21289" x2="22070" y2="40820"/>
                          <a14:foregroundMark x1="49805" y1="11914" x2="51367" y2="34180"/>
                          <a14:foregroundMark x1="51367" y1="34180" x2="55273" y2="40625"/>
                          <a14:foregroundMark x1="55273" y1="40625" x2="87305" y2="41992"/>
                          <a14:foregroundMark x1="87305" y1="41992" x2="94141" y2="39258"/>
                          <a14:foregroundMark x1="94141" y1="39258" x2="95117" y2="13086"/>
                          <a14:foregroundMark x1="95117" y1="13086" x2="91406" y2="6445"/>
                          <a14:foregroundMark x1="91406" y1="6445" x2="50391" y2="10938"/>
                          <a14:foregroundMark x1="5273" y1="57031" x2="5078" y2="65820"/>
                          <a14:foregroundMark x1="5078" y1="65820" x2="7031" y2="74023"/>
                          <a14:foregroundMark x1="7031" y1="74023" x2="14844" y2="78711"/>
                          <a14:foregroundMark x1="14844" y1="78711" x2="30859" y2="81055"/>
                          <a14:foregroundMark x1="30859" y1="81055" x2="37109" y2="74023"/>
                          <a14:foregroundMark x1="37109" y1="74023" x2="37305" y2="57422"/>
                          <a14:foregroundMark x1="37305" y1="57422" x2="9961" y2="56836"/>
                          <a14:foregroundMark x1="9961" y1="56836" x2="7031" y2="57422"/>
                          <a14:foregroundMark x1="2930" y1="55859" x2="2930" y2="79297"/>
                          <a14:foregroundMark x1="2930" y1="79297" x2="6055" y2="86328"/>
                          <a14:foregroundMark x1="6055" y1="86328" x2="16211" y2="87891"/>
                          <a14:foregroundMark x1="16211" y1="87891" x2="32422" y2="87500"/>
                          <a14:foregroundMark x1="32422" y1="87500" x2="36328" y2="80469"/>
                          <a14:foregroundMark x1="36328" y1="80469" x2="37109" y2="76172"/>
                          <a14:foregroundMark x1="51953" y1="58594" x2="52734" y2="88086"/>
                          <a14:foregroundMark x1="52734" y1="88086" x2="59180" y2="91797"/>
                          <a14:foregroundMark x1="59180" y1="91797" x2="91211" y2="95313"/>
                          <a14:foregroundMark x1="91211" y1="95313" x2="98047" y2="67383"/>
                          <a14:foregroundMark x1="98047" y1="67383" x2="97266" y2="59375"/>
                          <a14:foregroundMark x1="97266" y1="59375" x2="49023" y2="57227"/>
                          <a14:foregroundMark x1="49219" y1="54883" x2="67188" y2="54492"/>
                          <a14:foregroundMark x1="67188" y1="54492" x2="83203" y2="54688"/>
                          <a14:foregroundMark x1="83203" y1="54688" x2="91602" y2="53906"/>
                          <a14:foregroundMark x1="91602" y1="53906" x2="98438" y2="56836"/>
                          <a14:foregroundMark x1="98438" y1="56836" x2="97852" y2="97070"/>
                          <a14:foregroundMark x1="97852" y1="97070" x2="50000" y2="91211"/>
                          <a14:foregroundMark x1="50000" y1="91211" x2="47266" y2="83203"/>
                          <a14:foregroundMark x1="47266" y1="83203" x2="48633" y2="55078"/>
                          <a14:foregroundMark x1="47852" y1="10938" x2="52539" y2="43945"/>
                          <a14:foregroundMark x1="52539" y1="43945" x2="73242" y2="46289"/>
                          <a14:foregroundMark x1="73242" y1="46289" x2="90234" y2="44336"/>
                          <a14:foregroundMark x1="90234" y1="44336" x2="95898" y2="39844"/>
                          <a14:foregroundMark x1="95898" y1="39844" x2="98047" y2="15625"/>
                          <a14:foregroundMark x1="98047" y1="15625" x2="96875" y2="8398"/>
                          <a14:foregroundMark x1="96875" y1="8398" x2="88672" y2="2930"/>
                          <a14:foregroundMark x1="88672" y1="2930" x2="47266" y2="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9208" y="4689914"/>
              <a:ext cx="731827" cy="1078480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BD8CDE2F-2362-4B17-9403-CF0934010F68}"/>
              </a:ext>
            </a:extLst>
          </p:cNvPr>
          <p:cNvSpPr/>
          <p:nvPr/>
        </p:nvSpPr>
        <p:spPr>
          <a:xfrm>
            <a:off x="7822503" y="4208156"/>
            <a:ext cx="3240862" cy="426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An-4</a:t>
            </a:r>
            <a:r>
              <a:rPr lang="zh-CN" altLang="en-US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：内存管理模块、、、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AE5C446-10FE-4D43-BA6E-AF90186F85DC}"/>
              </a:ext>
            </a:extLst>
          </p:cNvPr>
          <p:cNvSpPr/>
          <p:nvPr/>
        </p:nvSpPr>
        <p:spPr>
          <a:xfrm>
            <a:off x="7822503" y="3663815"/>
            <a:ext cx="3240862" cy="426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An-3</a:t>
            </a:r>
            <a:r>
              <a:rPr lang="zh-CN" altLang="en-US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：进程控制模块、、、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F9E94F-D0B3-40BB-80D9-C74E8993932E}"/>
              </a:ext>
            </a:extLst>
          </p:cNvPr>
          <p:cNvSpPr/>
          <p:nvPr/>
        </p:nvSpPr>
        <p:spPr>
          <a:xfrm>
            <a:off x="7822503" y="3119474"/>
            <a:ext cx="3240862" cy="426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An-2</a:t>
            </a:r>
            <a:r>
              <a:rPr lang="zh-CN" altLang="en-US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：作业调度模块、、、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1CDC55B-5DB8-40D9-969D-672382482F45}"/>
              </a:ext>
            </a:extLst>
          </p:cNvPr>
          <p:cNvSpPr/>
          <p:nvPr/>
        </p:nvSpPr>
        <p:spPr>
          <a:xfrm>
            <a:off x="7822503" y="4752497"/>
            <a:ext cx="3240862" cy="4265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A1</a:t>
            </a:r>
            <a:r>
              <a:rPr lang="zh-CN" altLang="en-US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：公用模块</a:t>
            </a:r>
            <a:r>
              <a:rPr lang="en-US" altLang="zh-CN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...</a:t>
            </a:r>
            <a:endParaRPr lang="zh-CN" altLang="en-US" sz="1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9411F59-CFDA-448D-BCF7-41E748BF598D}"/>
              </a:ext>
            </a:extLst>
          </p:cNvPr>
          <p:cNvSpPr/>
          <p:nvPr/>
        </p:nvSpPr>
        <p:spPr>
          <a:xfrm>
            <a:off x="7822503" y="2608741"/>
            <a:ext cx="3240862" cy="426524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An-1</a:t>
            </a:r>
            <a:r>
              <a:rPr lang="zh-CN" altLang="en-US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：用户接口</a:t>
            </a:r>
            <a:r>
              <a:rPr lang="en-US" altLang="zh-CN" sz="14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...</a:t>
            </a:r>
            <a:endParaRPr lang="zh-CN" altLang="en-US" sz="1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17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第四代：微内核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微内核的基本概念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足够小的内核，只实现</a:t>
            </a:r>
            <a:r>
              <a:rPr lang="en-US" altLang="zh-CN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18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核心功能</a:t>
            </a:r>
            <a:endParaRPr lang="en-US" altLang="zh-CN" sz="1800" dirty="0">
              <a:solidFill>
                <a:srgbClr val="E9413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与硬件处理紧密相关的部分，比如硬件处理、</a:t>
            </a:r>
            <a:br>
              <a:rPr lang="en-US" altLang="zh-CN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客户与服务器通信和其它基本功能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一些较基本的功能</a:t>
            </a:r>
            <a:endParaRPr lang="en-US" altLang="zh-CN" sz="1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600257" lvl="2" indent="-457200"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客户和服务器之间通信</a:t>
            </a:r>
            <a:r>
              <a:rPr lang="zh-CN" altLang="en-US" sz="14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（客户</a:t>
            </a:r>
            <a:r>
              <a:rPr lang="en-US" altLang="zh-CN" sz="14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  <a:r>
              <a:rPr lang="zh-CN" altLang="en-US" sz="1400" dirty="0">
                <a:solidFill>
                  <a:srgbClr val="E9413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服务器模式）</a:t>
            </a: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应用“机制与策略分离”原理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采用面向对象技术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操作系统的结构是怎样设计的？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4639AC6-115D-479B-87D9-29186E057E5E}"/>
              </a:ext>
            </a:extLst>
          </p:cNvPr>
          <p:cNvGrpSpPr/>
          <p:nvPr/>
        </p:nvGrpSpPr>
        <p:grpSpPr>
          <a:xfrm>
            <a:off x="10961047" y="3741231"/>
            <a:ext cx="905204" cy="921710"/>
            <a:chOff x="10961047" y="3741231"/>
            <a:chExt cx="905204" cy="921710"/>
          </a:xfrm>
        </p:grpSpPr>
        <p:sp>
          <p:nvSpPr>
            <p:cNvPr id="61" name="右大括号 60">
              <a:extLst>
                <a:ext uri="{FF2B5EF4-FFF2-40B4-BE49-F238E27FC236}">
                  <a16:creationId xmlns:a16="http://schemas.microsoft.com/office/drawing/2014/main" id="{A71792B3-69D3-47ED-BB7F-DAEA3F97C31D}"/>
                </a:ext>
              </a:extLst>
            </p:cNvPr>
            <p:cNvSpPr/>
            <p:nvPr/>
          </p:nvSpPr>
          <p:spPr>
            <a:xfrm>
              <a:off x="10961047" y="3741231"/>
              <a:ext cx="164111" cy="921710"/>
            </a:xfrm>
            <a:prstGeom prst="rightBrace">
              <a:avLst>
                <a:gd name="adj1" fmla="val 4438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A0E0DF7-952B-4A02-B6DC-712F1F1119BE}"/>
                </a:ext>
              </a:extLst>
            </p:cNvPr>
            <p:cNvSpPr txBox="1"/>
            <p:nvPr/>
          </p:nvSpPr>
          <p:spPr>
            <a:xfrm>
              <a:off x="11050944" y="4048197"/>
              <a:ext cx="8153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大内核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0EFE732-BD7E-4453-990E-1569B8C81584}"/>
              </a:ext>
            </a:extLst>
          </p:cNvPr>
          <p:cNvGrpSpPr/>
          <p:nvPr/>
        </p:nvGrpSpPr>
        <p:grpSpPr>
          <a:xfrm>
            <a:off x="6334666" y="4236417"/>
            <a:ext cx="897363" cy="426524"/>
            <a:chOff x="6334666" y="4236417"/>
            <a:chExt cx="897363" cy="426524"/>
          </a:xfrm>
        </p:grpSpPr>
        <p:sp>
          <p:nvSpPr>
            <p:cNvPr id="63" name="左大括号 62">
              <a:extLst>
                <a:ext uri="{FF2B5EF4-FFF2-40B4-BE49-F238E27FC236}">
                  <a16:creationId xmlns:a16="http://schemas.microsoft.com/office/drawing/2014/main" id="{78974835-EE2E-4322-96FD-93FB450FAC1A}"/>
                </a:ext>
              </a:extLst>
            </p:cNvPr>
            <p:cNvSpPr/>
            <p:nvPr/>
          </p:nvSpPr>
          <p:spPr>
            <a:xfrm>
              <a:off x="7067917" y="4236417"/>
              <a:ext cx="164112" cy="426524"/>
            </a:xfrm>
            <a:prstGeom prst="leftBrace">
              <a:avLst>
                <a:gd name="adj1" fmla="val 32778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2D39602-A51A-43EC-A5D1-F55E10EC0714}"/>
                </a:ext>
              </a:extLst>
            </p:cNvPr>
            <p:cNvSpPr txBox="1"/>
            <p:nvPr/>
          </p:nvSpPr>
          <p:spPr>
            <a:xfrm>
              <a:off x="6334666" y="4295790"/>
              <a:ext cx="8153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微内核</a:t>
              </a:r>
            </a:p>
          </p:txBody>
        </p:sp>
      </p:grpSp>
      <p:sp>
        <p:nvSpPr>
          <p:cNvPr id="67" name="对话气泡: 椭圆形 66">
            <a:extLst>
              <a:ext uri="{FF2B5EF4-FFF2-40B4-BE49-F238E27FC236}">
                <a16:creationId xmlns:a16="http://schemas.microsoft.com/office/drawing/2014/main" id="{3332AA69-1DF0-4105-995F-2105FA5F0CE1}"/>
              </a:ext>
            </a:extLst>
          </p:cNvPr>
          <p:cNvSpPr/>
          <p:nvPr/>
        </p:nvSpPr>
        <p:spPr>
          <a:xfrm>
            <a:off x="10930409" y="2923620"/>
            <a:ext cx="1036604" cy="530501"/>
          </a:xfrm>
          <a:prstGeom prst="wedgeEllipseCallout">
            <a:avLst>
              <a:gd name="adj1" fmla="val -50764"/>
              <a:gd name="adj2" fmla="val 10129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用户态</a:t>
            </a:r>
            <a:endParaRPr lang="zh-CN" altLang="en-US" sz="1200" dirty="0"/>
          </a:p>
        </p:txBody>
      </p:sp>
      <p:sp>
        <p:nvSpPr>
          <p:cNvPr id="68" name="对话气泡: 椭圆形 67">
            <a:extLst>
              <a:ext uri="{FF2B5EF4-FFF2-40B4-BE49-F238E27FC236}">
                <a16:creationId xmlns:a16="http://schemas.microsoft.com/office/drawing/2014/main" id="{50E2CA40-EB3F-4F93-B38A-AA3641B79398}"/>
              </a:ext>
            </a:extLst>
          </p:cNvPr>
          <p:cNvSpPr/>
          <p:nvPr/>
        </p:nvSpPr>
        <p:spPr>
          <a:xfrm>
            <a:off x="6113369" y="4810256"/>
            <a:ext cx="1036604" cy="530501"/>
          </a:xfrm>
          <a:prstGeom prst="wedgeEllipseCallout">
            <a:avLst>
              <a:gd name="adj1" fmla="val 63996"/>
              <a:gd name="adj2" fmla="val -7441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核心态</a:t>
            </a:r>
            <a:endParaRPr lang="zh-CN" altLang="en-US" sz="12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EDDCF00-B50A-4E74-98E0-30F41E8F214E}"/>
              </a:ext>
            </a:extLst>
          </p:cNvPr>
          <p:cNvGrpSpPr/>
          <p:nvPr/>
        </p:nvGrpSpPr>
        <p:grpSpPr>
          <a:xfrm>
            <a:off x="7327500" y="2643633"/>
            <a:ext cx="3567115" cy="2510923"/>
            <a:chOff x="7329075" y="2909677"/>
            <a:chExt cx="3567115" cy="25109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169602B-AEC3-424F-8835-4A98296806F0}"/>
                </a:ext>
              </a:extLst>
            </p:cNvPr>
            <p:cNvSpPr/>
            <p:nvPr/>
          </p:nvSpPr>
          <p:spPr>
            <a:xfrm>
              <a:off x="7329075" y="4994076"/>
              <a:ext cx="3564879" cy="426524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A0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：裸机（硬件）系统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宿主系统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97031F6-A351-4437-ADAC-B878D603C35B}"/>
                </a:ext>
              </a:extLst>
            </p:cNvPr>
            <p:cNvSpPr/>
            <p:nvPr/>
          </p:nvSpPr>
          <p:spPr>
            <a:xfrm>
              <a:off x="7329075" y="2909677"/>
              <a:ext cx="3567115" cy="519323"/>
            </a:xfrm>
            <a:prstGeom prst="rect">
              <a:avLst/>
            </a:prstGeom>
            <a:solidFill>
              <a:srgbClr val="0068B7"/>
            </a:soli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操作系统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B840793-3A62-4657-B74B-277005FB5583}"/>
                </a:ext>
              </a:extLst>
            </p:cNvPr>
            <p:cNvSpPr/>
            <p:nvPr/>
          </p:nvSpPr>
          <p:spPr>
            <a:xfrm>
              <a:off x="7599521" y="3505804"/>
              <a:ext cx="1438179" cy="4265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非内核功能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9952545-6BBD-467F-A209-955CA9E65AC0}"/>
                </a:ext>
              </a:extLst>
            </p:cNvPr>
            <p:cNvSpPr/>
            <p:nvPr/>
          </p:nvSpPr>
          <p:spPr>
            <a:xfrm>
              <a:off x="9189799" y="3503089"/>
              <a:ext cx="1438179" cy="4265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应用程序（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app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）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50CB944-5BE8-4CC2-803C-E4647E349563}"/>
                </a:ext>
              </a:extLst>
            </p:cNvPr>
            <p:cNvGrpSpPr/>
            <p:nvPr/>
          </p:nvGrpSpPr>
          <p:grpSpPr>
            <a:xfrm>
              <a:off x="7604021" y="4003704"/>
              <a:ext cx="826190" cy="921710"/>
              <a:chOff x="7814160" y="3481422"/>
              <a:chExt cx="826190" cy="921710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925DA0CA-BD70-4A52-95D1-222DCBD5BF6F}"/>
                  </a:ext>
                </a:extLst>
              </p:cNvPr>
              <p:cNvSpPr/>
              <p:nvPr/>
            </p:nvSpPr>
            <p:spPr>
              <a:xfrm>
                <a:off x="7814160" y="3481422"/>
                <a:ext cx="826189" cy="4265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进程管理</a:t>
                </a:r>
                <a:endParaRPr lang="en-US" altLang="zh-CN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服务器</a:t>
                </a: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7133B31-C166-4187-A757-5CB75461C225}"/>
                  </a:ext>
                </a:extLst>
              </p:cNvPr>
              <p:cNvSpPr/>
              <p:nvPr/>
            </p:nvSpPr>
            <p:spPr>
              <a:xfrm>
                <a:off x="7814161" y="3976608"/>
                <a:ext cx="826189" cy="4265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  <a:r>
                  <a:rPr lang="en-US" altLang="zh-CN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(</a:t>
                </a:r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线程</a:t>
                </a:r>
                <a:r>
                  <a:rPr lang="en-US" altLang="zh-CN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)</a:t>
                </a:r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调度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0B9656D-95CB-491A-AD4E-7593A53FC32E}"/>
                </a:ext>
              </a:extLst>
            </p:cNvPr>
            <p:cNvGrpSpPr/>
            <p:nvPr/>
          </p:nvGrpSpPr>
          <p:grpSpPr>
            <a:xfrm>
              <a:off x="8700656" y="4003704"/>
              <a:ext cx="826190" cy="921710"/>
              <a:chOff x="8831373" y="3481422"/>
              <a:chExt cx="826190" cy="92171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965FB4-F027-4787-8526-A7AA1469D096}"/>
                  </a:ext>
                </a:extLst>
              </p:cNvPr>
              <p:cNvSpPr/>
              <p:nvPr/>
            </p:nvSpPr>
            <p:spPr>
              <a:xfrm>
                <a:off x="8831374" y="3976608"/>
                <a:ext cx="826189" cy="4265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低级存储器管理</a:t>
                </a: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08E650A9-936D-4BD5-976F-258E7F2C0A8B}"/>
                  </a:ext>
                </a:extLst>
              </p:cNvPr>
              <p:cNvSpPr/>
              <p:nvPr/>
            </p:nvSpPr>
            <p:spPr>
              <a:xfrm>
                <a:off x="8831373" y="3481422"/>
                <a:ext cx="826189" cy="4265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存储器</a:t>
                </a:r>
                <a:endParaRPr lang="en-US" altLang="zh-CN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服务器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E5F74AF-D290-484D-97D6-98FDC0909910}"/>
                </a:ext>
              </a:extLst>
            </p:cNvPr>
            <p:cNvGrpSpPr/>
            <p:nvPr/>
          </p:nvGrpSpPr>
          <p:grpSpPr>
            <a:xfrm>
              <a:off x="9797291" y="4003704"/>
              <a:ext cx="826189" cy="921710"/>
              <a:chOff x="10039607" y="3481422"/>
              <a:chExt cx="826189" cy="921710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2342CFC-6CEC-4AA2-91E1-DDC3DCEEEE37}"/>
                  </a:ext>
                </a:extLst>
              </p:cNvPr>
              <p:cNvSpPr/>
              <p:nvPr/>
            </p:nvSpPr>
            <p:spPr>
              <a:xfrm>
                <a:off x="10039607" y="3976608"/>
                <a:ext cx="826189" cy="4265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中断和陷入管理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1445D63-3D08-442B-8682-18B978F60334}"/>
                  </a:ext>
                </a:extLst>
              </p:cNvPr>
              <p:cNvSpPr/>
              <p:nvPr/>
            </p:nvSpPr>
            <p:spPr>
              <a:xfrm>
                <a:off x="10039607" y="3481422"/>
                <a:ext cx="826189" cy="4265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文件管理</a:t>
                </a:r>
                <a:endParaRPr lang="en-US" altLang="zh-CN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服务器</a:t>
                </a:r>
              </a:p>
            </p:txBody>
          </p: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1D206F5-A3C7-4FE6-8DE4-8BF7549C492C}"/>
                </a:ext>
              </a:extLst>
            </p:cNvPr>
            <p:cNvSpPr/>
            <p:nvPr/>
          </p:nvSpPr>
          <p:spPr>
            <a:xfrm>
              <a:off x="7335809" y="2922270"/>
              <a:ext cx="218414" cy="2019607"/>
            </a:xfrm>
            <a:prstGeom prst="rect">
              <a:avLst/>
            </a:prstGeom>
            <a:solidFill>
              <a:srgbClr val="006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90C5476-11B1-4CC5-AE77-5086458A3CB2}"/>
                </a:ext>
              </a:extLst>
            </p:cNvPr>
            <p:cNvSpPr/>
            <p:nvPr/>
          </p:nvSpPr>
          <p:spPr>
            <a:xfrm>
              <a:off x="10673276" y="2922270"/>
              <a:ext cx="218414" cy="2012255"/>
            </a:xfrm>
            <a:prstGeom prst="rect">
              <a:avLst/>
            </a:prstGeom>
            <a:solidFill>
              <a:srgbClr val="006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BEE8A6D-EE7D-49F3-88A3-A217131B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30" b="96875" l="0" r="98047">
                          <a14:foregroundMark x1="7031" y1="18945" x2="7031" y2="18945"/>
                          <a14:foregroundMark x1="7031" y1="18945" x2="7031" y2="18945"/>
                          <a14:foregroundMark x1="2734" y1="21484" x2="2734" y2="21484"/>
                          <a14:foregroundMark x1="2734" y1="21484" x2="2734" y2="21484"/>
                          <a14:foregroundMark x1="73047" y1="16992" x2="73047" y2="16992"/>
                          <a14:foregroundMark x1="73047" y1="16992" x2="73047" y2="16992"/>
                          <a14:foregroundMark x1="73047" y1="16992" x2="73047" y2="16992"/>
                          <a14:foregroundMark x1="73047" y1="16992" x2="73047" y2="16992"/>
                          <a14:foregroundMark x1="77344" y1="16211" x2="77344" y2="16211"/>
                          <a14:foregroundMark x1="77344" y1="16211" x2="77344" y2="16211"/>
                          <a14:foregroundMark x1="62500" y1="11914" x2="68359" y2="18359"/>
                          <a14:foregroundMark x1="68359" y1="18359" x2="78711" y2="21484"/>
                          <a14:foregroundMark x1="78711" y1="21484" x2="92383" y2="21484"/>
                          <a14:foregroundMark x1="92383" y1="21484" x2="80859" y2="16797"/>
                          <a14:foregroundMark x1="80859" y1="16797" x2="66602" y2="20313"/>
                          <a14:foregroundMark x1="66602" y1="20313" x2="60156" y2="25781"/>
                          <a14:foregroundMark x1="60156" y1="25781" x2="64063" y2="32031"/>
                          <a14:foregroundMark x1="64063" y1="32031" x2="74023" y2="29102"/>
                          <a14:foregroundMark x1="74023" y1="29102" x2="85156" y2="20703"/>
                          <a14:foregroundMark x1="85156" y1="20703" x2="89844" y2="11719"/>
                          <a14:foregroundMark x1="89844" y1="11719" x2="80664" y2="12305"/>
                          <a14:foregroundMark x1="80664" y1="12305" x2="68750" y2="26367"/>
                          <a14:foregroundMark x1="68750" y1="26367" x2="66406" y2="25391"/>
                          <a14:foregroundMark x1="21289" y1="24219" x2="21289" y2="24219"/>
                          <a14:foregroundMark x1="21289" y1="24219" x2="21289" y2="24219"/>
                          <a14:foregroundMark x1="8594" y1="18945" x2="3516" y2="26172"/>
                          <a14:foregroundMark x1="3516" y1="26172" x2="17773" y2="26758"/>
                          <a14:foregroundMark x1="17773" y1="26758" x2="23047" y2="21289"/>
                          <a14:foregroundMark x1="23047" y1="21289" x2="14258" y2="22070"/>
                          <a14:foregroundMark x1="14258" y1="22070" x2="16992" y2="30664"/>
                          <a14:foregroundMark x1="16992" y1="30664" x2="25000" y2="32227"/>
                          <a14:foregroundMark x1="25000" y1="32227" x2="32813" y2="29688"/>
                          <a14:foregroundMark x1="32813" y1="29688" x2="23828" y2="23047"/>
                          <a14:foregroundMark x1="23828" y1="23047" x2="4297" y2="25781"/>
                          <a14:foregroundMark x1="4297" y1="25781" x2="2734" y2="33984"/>
                          <a14:foregroundMark x1="2734" y1="33984" x2="11719" y2="34570"/>
                          <a14:foregroundMark x1="11719" y1="34570" x2="18945" y2="31055"/>
                          <a14:foregroundMark x1="18945" y1="31055" x2="10352" y2="29102"/>
                          <a14:foregroundMark x1="10352" y1="29102" x2="20898" y2="31055"/>
                          <a14:foregroundMark x1="20898" y1="31055" x2="22852" y2="30469"/>
                          <a14:foregroundMark x1="19727" y1="63086" x2="30469" y2="68164"/>
                          <a14:foregroundMark x1="30469" y1="68164" x2="16602" y2="67578"/>
                          <a14:foregroundMark x1="16602" y1="67578" x2="25586" y2="72070"/>
                          <a14:foregroundMark x1="25586" y1="72070" x2="29492" y2="65430"/>
                          <a14:foregroundMark x1="29492" y1="65430" x2="21484" y2="64453"/>
                          <a14:foregroundMark x1="21484" y1="64453" x2="12891" y2="67383"/>
                          <a14:foregroundMark x1="12891" y1="67383" x2="7617" y2="74414"/>
                          <a14:foregroundMark x1="7617" y1="74414" x2="19531" y2="75781"/>
                          <a14:foregroundMark x1="19531" y1="75781" x2="25586" y2="68945"/>
                          <a14:foregroundMark x1="25586" y1="68945" x2="13281" y2="72656"/>
                          <a14:foregroundMark x1="13281" y1="72656" x2="19336" y2="76953"/>
                          <a14:foregroundMark x1="19336" y1="76953" x2="26172" y2="72461"/>
                          <a14:foregroundMark x1="26172" y1="72461" x2="25391" y2="60938"/>
                          <a14:foregroundMark x1="25391" y1="60938" x2="16602" y2="59570"/>
                          <a14:foregroundMark x1="16602" y1="59570" x2="7227" y2="61914"/>
                          <a14:foregroundMark x1="7227" y1="61914" x2="13086" y2="68359"/>
                          <a14:foregroundMark x1="13086" y1="68359" x2="13477" y2="68359"/>
                          <a14:foregroundMark x1="74219" y1="65625" x2="68359" y2="70703"/>
                          <a14:foregroundMark x1="68359" y1="70703" x2="75195" y2="76758"/>
                          <a14:foregroundMark x1="75195" y1="76758" x2="90625" y2="75781"/>
                          <a14:foregroundMark x1="90625" y1="75781" x2="94531" y2="66602"/>
                          <a14:foregroundMark x1="94531" y1="66602" x2="78320" y2="63867"/>
                          <a14:foregroundMark x1="78320" y1="63867" x2="61328" y2="74414"/>
                          <a14:foregroundMark x1="61328" y1="74414" x2="58398" y2="82813"/>
                          <a14:foregroundMark x1="58398" y1="82813" x2="70313" y2="88086"/>
                          <a14:foregroundMark x1="70313" y1="88086" x2="73438" y2="76953"/>
                          <a14:foregroundMark x1="73438" y1="76953" x2="66602" y2="70508"/>
                          <a14:foregroundMark x1="66602" y1="70508" x2="56641" y2="73047"/>
                          <a14:foregroundMark x1="56641" y1="73047" x2="55664" y2="80664"/>
                          <a14:foregroundMark x1="55664" y1="80664" x2="60547" y2="87500"/>
                          <a14:foregroundMark x1="60547" y1="87500" x2="71289" y2="89648"/>
                          <a14:foregroundMark x1="71289" y1="89648" x2="81641" y2="84180"/>
                          <a14:foregroundMark x1="81641" y1="84180" x2="83789" y2="75195"/>
                          <a14:foregroundMark x1="83789" y1="75195" x2="79883" y2="69141"/>
                          <a14:foregroundMark x1="79883" y1="69141" x2="71875" y2="75000"/>
                          <a14:foregroundMark x1="71875" y1="75000" x2="72461" y2="82227"/>
                          <a14:foregroundMark x1="72461" y1="82227" x2="78516" y2="86523"/>
                          <a14:foregroundMark x1="78516" y1="86523" x2="87109" y2="83984"/>
                          <a14:foregroundMark x1="87109" y1="83984" x2="91602" y2="77539"/>
                          <a14:foregroundMark x1="91602" y1="77539" x2="81641" y2="71484"/>
                          <a14:foregroundMark x1="81641" y1="71484" x2="73242" y2="74414"/>
                          <a14:foregroundMark x1="73242" y1="74414" x2="70313" y2="77539"/>
                          <a14:foregroundMark x1="83203" y1="67773" x2="77344" y2="74609"/>
                          <a14:foregroundMark x1="77344" y1="74609" x2="77148" y2="85156"/>
                          <a14:foregroundMark x1="77148" y1="85156" x2="88281" y2="86914"/>
                          <a14:foregroundMark x1="88281" y1="86914" x2="93555" y2="77148"/>
                          <a14:foregroundMark x1="93555" y1="77148" x2="81445" y2="72852"/>
                          <a14:foregroundMark x1="81445" y1="72852" x2="73242" y2="78320"/>
                          <a14:foregroundMark x1="73242" y1="78320" x2="68750" y2="85547"/>
                          <a14:foregroundMark x1="68750" y1="85547" x2="75000" y2="94141"/>
                          <a14:foregroundMark x1="75000" y1="94141" x2="83008" y2="92969"/>
                          <a14:foregroundMark x1="83008" y1="92969" x2="91211" y2="86523"/>
                          <a14:foregroundMark x1="91211" y1="86523" x2="88867" y2="74805"/>
                          <a14:foregroundMark x1="88867" y1="74805" x2="79102" y2="76367"/>
                          <a14:foregroundMark x1="79102" y1="76367" x2="80859" y2="88477"/>
                          <a14:foregroundMark x1="80859" y1="88477" x2="91406" y2="89063"/>
                          <a14:foregroundMark x1="91406" y1="89063" x2="91211" y2="79883"/>
                          <a14:foregroundMark x1="91211" y1="79883" x2="87305" y2="86133"/>
                          <a14:foregroundMark x1="87305" y1="86133" x2="87500" y2="87695"/>
                          <a14:foregroundMark x1="72461" y1="60742" x2="64258" y2="65625"/>
                          <a14:foregroundMark x1="64258" y1="65625" x2="64258" y2="82031"/>
                          <a14:foregroundMark x1="64258" y1="82031" x2="72852" y2="90820"/>
                          <a14:foregroundMark x1="72852" y1="90820" x2="84180" y2="93945"/>
                          <a14:foregroundMark x1="84180" y1="93945" x2="96875" y2="90430"/>
                          <a14:foregroundMark x1="96875" y1="90430" x2="96680" y2="79688"/>
                          <a14:foregroundMark x1="96680" y1="79688" x2="89063" y2="63867"/>
                          <a14:foregroundMark x1="89063" y1="63867" x2="78906" y2="67773"/>
                          <a14:foregroundMark x1="78906" y1="67773" x2="71484" y2="74805"/>
                          <a14:foregroundMark x1="71484" y1="74805" x2="73047" y2="86719"/>
                          <a14:foregroundMark x1="73047" y1="86719" x2="84961" y2="86328"/>
                          <a14:foregroundMark x1="84961" y1="86328" x2="83789" y2="72070"/>
                          <a14:foregroundMark x1="83789" y1="72070" x2="77148" y2="65820"/>
                          <a14:foregroundMark x1="77148" y1="65820" x2="67383" y2="62695"/>
                          <a14:foregroundMark x1="67383" y1="62695" x2="59766" y2="64063"/>
                          <a14:foregroundMark x1="59766" y1="64063" x2="56055" y2="76172"/>
                          <a14:foregroundMark x1="56055" y1="76172" x2="63672" y2="86328"/>
                          <a14:foregroundMark x1="63672" y1="86328" x2="78320" y2="91016"/>
                          <a14:foregroundMark x1="78320" y1="91016" x2="95117" y2="90039"/>
                          <a14:foregroundMark x1="95117" y1="90039" x2="90039" y2="67969"/>
                          <a14:foregroundMark x1="90039" y1="67969" x2="79883" y2="69141"/>
                          <a14:foregroundMark x1="79883" y1="69141" x2="73047" y2="73242"/>
                          <a14:foregroundMark x1="73047" y1="73242" x2="71680" y2="82617"/>
                          <a14:foregroundMark x1="71680" y1="82617" x2="82422" y2="87305"/>
                          <a14:foregroundMark x1="82422" y1="87305" x2="93555" y2="85742"/>
                          <a14:foregroundMark x1="93555" y1="85742" x2="97266" y2="76172"/>
                          <a14:foregroundMark x1="97266" y1="76172" x2="92773" y2="68750"/>
                          <a14:foregroundMark x1="92773" y1="68750" x2="82617" y2="67578"/>
                          <a14:foregroundMark x1="70117" y1="20117" x2="66016" y2="28516"/>
                          <a14:foregroundMark x1="66016" y1="28516" x2="65820" y2="36133"/>
                          <a14:foregroundMark x1="65820" y1="36133" x2="70898" y2="43359"/>
                          <a14:foregroundMark x1="70898" y1="43359" x2="77930" y2="45313"/>
                          <a14:foregroundMark x1="77930" y1="45313" x2="84766" y2="42969"/>
                          <a14:foregroundMark x1="84766" y1="42969" x2="88672" y2="35352"/>
                          <a14:foregroundMark x1="88672" y1="35352" x2="88281" y2="27344"/>
                          <a14:foregroundMark x1="88281" y1="27344" x2="84375" y2="21094"/>
                          <a14:foregroundMark x1="84375" y1="21094" x2="75195" y2="17969"/>
                          <a14:foregroundMark x1="75195" y1="17969" x2="66992" y2="20117"/>
                          <a14:foregroundMark x1="66992" y1="20117" x2="64063" y2="28906"/>
                          <a14:foregroundMark x1="64063" y1="28906" x2="76172" y2="32422"/>
                          <a14:foregroundMark x1="76172" y1="32422" x2="83789" y2="27539"/>
                          <a14:foregroundMark x1="83789" y1="27539" x2="85742" y2="19922"/>
                          <a14:foregroundMark x1="85742" y1="19922" x2="77539" y2="9766"/>
                          <a14:foregroundMark x1="77539" y1="9766" x2="69531" y2="9570"/>
                          <a14:foregroundMark x1="69531" y1="9570" x2="59766" y2="13281"/>
                          <a14:foregroundMark x1="59766" y1="13281" x2="54688" y2="22852"/>
                          <a14:foregroundMark x1="54688" y1="22852" x2="67383" y2="32617"/>
                          <a14:foregroundMark x1="67383" y1="32617" x2="80273" y2="32617"/>
                          <a14:foregroundMark x1="80273" y1="32617" x2="89063" y2="28711"/>
                          <a14:foregroundMark x1="89063" y1="28711" x2="89258" y2="18750"/>
                          <a14:foregroundMark x1="89258" y1="18750" x2="78320" y2="15234"/>
                          <a14:foregroundMark x1="78320" y1="15234" x2="60742" y2="19141"/>
                          <a14:foregroundMark x1="60742" y1="19141" x2="59766" y2="28320"/>
                          <a14:foregroundMark x1="59766" y1="28320" x2="76953" y2="33203"/>
                          <a14:foregroundMark x1="76953" y1="33203" x2="88281" y2="30859"/>
                          <a14:foregroundMark x1="88281" y1="30859" x2="95313" y2="25781"/>
                          <a14:foregroundMark x1="95313" y1="25781" x2="94922" y2="15625"/>
                          <a14:foregroundMark x1="94922" y1="15625" x2="83984" y2="10547"/>
                          <a14:foregroundMark x1="83984" y1="10547" x2="58789" y2="14258"/>
                          <a14:foregroundMark x1="58789" y1="14258" x2="52734" y2="18555"/>
                          <a14:foregroundMark x1="52734" y1="18555" x2="56641" y2="28125"/>
                          <a14:foregroundMark x1="56641" y1="28125" x2="68555" y2="34570"/>
                          <a14:foregroundMark x1="68555" y1="34570" x2="80469" y2="36523"/>
                          <a14:foregroundMark x1="80469" y1="36523" x2="89063" y2="35156"/>
                          <a14:foregroundMark x1="89063" y1="35156" x2="93164" y2="27148"/>
                          <a14:foregroundMark x1="93164" y1="27148" x2="88867" y2="21289"/>
                          <a14:foregroundMark x1="88867" y1="21289" x2="74805" y2="19922"/>
                          <a14:foregroundMark x1="4688" y1="15039" x2="21680" y2="14258"/>
                          <a14:foregroundMark x1="21680" y1="14258" x2="29688" y2="14258"/>
                          <a14:foregroundMark x1="29688" y1="14258" x2="34570" y2="23633"/>
                          <a14:foregroundMark x1="34570" y1="23633" x2="33984" y2="42188"/>
                          <a14:foregroundMark x1="33984" y1="42188" x2="195" y2="43164"/>
                          <a14:foregroundMark x1="195" y1="43164" x2="3320" y2="35938"/>
                          <a14:foregroundMark x1="3320" y1="35938" x2="2930" y2="25977"/>
                          <a14:foregroundMark x1="2930" y1="25977" x2="0" y2="19336"/>
                          <a14:foregroundMark x1="0" y1="19336" x2="10547" y2="16211"/>
                          <a14:foregroundMark x1="10547" y1="16211" x2="18359" y2="16211"/>
                          <a14:foregroundMark x1="18359" y1="16211" x2="24023" y2="21289"/>
                          <a14:foregroundMark x1="24023" y1="21289" x2="22070" y2="40820"/>
                          <a14:foregroundMark x1="49805" y1="11914" x2="51367" y2="34180"/>
                          <a14:foregroundMark x1="51367" y1="34180" x2="55273" y2="40625"/>
                          <a14:foregroundMark x1="55273" y1="40625" x2="87305" y2="41992"/>
                          <a14:foregroundMark x1="87305" y1="41992" x2="94141" y2="39258"/>
                          <a14:foregroundMark x1="94141" y1="39258" x2="95117" y2="13086"/>
                          <a14:foregroundMark x1="95117" y1="13086" x2="91406" y2="6445"/>
                          <a14:foregroundMark x1="91406" y1="6445" x2="50391" y2="10938"/>
                          <a14:foregroundMark x1="5273" y1="57031" x2="5078" y2="65820"/>
                          <a14:foregroundMark x1="5078" y1="65820" x2="7031" y2="74023"/>
                          <a14:foregroundMark x1="7031" y1="74023" x2="14844" y2="78711"/>
                          <a14:foregroundMark x1="14844" y1="78711" x2="30859" y2="81055"/>
                          <a14:foregroundMark x1="30859" y1="81055" x2="37109" y2="74023"/>
                          <a14:foregroundMark x1="37109" y1="74023" x2="37305" y2="57422"/>
                          <a14:foregroundMark x1="37305" y1="57422" x2="9961" y2="56836"/>
                          <a14:foregroundMark x1="9961" y1="56836" x2="7031" y2="57422"/>
                          <a14:foregroundMark x1="2930" y1="55859" x2="2930" y2="79297"/>
                          <a14:foregroundMark x1="2930" y1="79297" x2="6055" y2="86328"/>
                          <a14:foregroundMark x1="6055" y1="86328" x2="16211" y2="87891"/>
                          <a14:foregroundMark x1="16211" y1="87891" x2="32422" y2="87500"/>
                          <a14:foregroundMark x1="32422" y1="87500" x2="36328" y2="80469"/>
                          <a14:foregroundMark x1="36328" y1="80469" x2="37109" y2="76172"/>
                          <a14:foregroundMark x1="51953" y1="58594" x2="52734" y2="88086"/>
                          <a14:foregroundMark x1="52734" y1="88086" x2="59180" y2="91797"/>
                          <a14:foregroundMark x1="59180" y1="91797" x2="91211" y2="95313"/>
                          <a14:foregroundMark x1="91211" y1="95313" x2="98047" y2="67383"/>
                          <a14:foregroundMark x1="98047" y1="67383" x2="97266" y2="59375"/>
                          <a14:foregroundMark x1="97266" y1="59375" x2="49023" y2="57227"/>
                          <a14:foregroundMark x1="49219" y1="54883" x2="67188" y2="54492"/>
                          <a14:foregroundMark x1="67188" y1="54492" x2="83203" y2="54688"/>
                          <a14:foregroundMark x1="83203" y1="54688" x2="91602" y2="53906"/>
                          <a14:foregroundMark x1="91602" y1="53906" x2="98438" y2="56836"/>
                          <a14:foregroundMark x1="98438" y1="56836" x2="97852" y2="97070"/>
                          <a14:foregroundMark x1="97852" y1="97070" x2="50000" y2="91211"/>
                          <a14:foregroundMark x1="50000" y1="91211" x2="47266" y2="83203"/>
                          <a14:foregroundMark x1="47266" y1="83203" x2="48633" y2="55078"/>
                          <a14:foregroundMark x1="47852" y1="10938" x2="52539" y2="43945"/>
                          <a14:foregroundMark x1="52539" y1="43945" x2="73242" y2="46289"/>
                          <a14:foregroundMark x1="73242" y1="46289" x2="90234" y2="44336"/>
                          <a14:foregroundMark x1="90234" y1="44336" x2="95898" y2="39844"/>
                          <a14:foregroundMark x1="95898" y1="39844" x2="98047" y2="15625"/>
                          <a14:foregroundMark x1="98047" y1="15625" x2="96875" y2="8398"/>
                          <a14:foregroundMark x1="96875" y1="8398" x2="88672" y2="2930"/>
                          <a14:foregroundMark x1="88672" y1="2930" x2="47266" y2="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924" y="2964464"/>
              <a:ext cx="554525" cy="409748"/>
            </a:xfrm>
            <a:prstGeom prst="rect">
              <a:avLst/>
            </a:prstGeom>
          </p:spPr>
        </p:pic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2EF97AD-A87A-40BD-8A89-F0F0D623A617}"/>
              </a:ext>
            </a:extLst>
          </p:cNvPr>
          <p:cNvCxnSpPr>
            <a:cxnSpLocks/>
          </p:cNvCxnSpPr>
          <p:nvPr/>
        </p:nvCxnSpPr>
        <p:spPr>
          <a:xfrm>
            <a:off x="6742175" y="3709212"/>
            <a:ext cx="485267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33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0.00065 0.0687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46B176-6A9A-4EE0-8595-669C29D0D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第四代：微内核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</a:t>
            </a:r>
            <a:endParaRPr lang="en-US" altLang="zh-CN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微内核的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的优点</a:t>
            </a: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提高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的可扩展性、可靠性、可移植性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支持分布式系统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融入了面向对象技术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微内核的</a:t>
            </a:r>
            <a: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的缺点</a:t>
            </a:r>
            <a:endParaRPr lang="en-US" altLang="zh-CN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相较早期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OS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，降低了一定的效率</a:t>
            </a:r>
            <a:endParaRPr lang="en-US" altLang="zh-CN" sz="1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1143034" lvl="1" indent="-457200">
              <a:buFont typeface="Wingdings" panose="05000000000000000000" pitchFamily="2" charset="2"/>
              <a:buChar char="u"/>
            </a:pPr>
            <a:endParaRPr lang="en-US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操作系统的结构是怎样设计的？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335F27A-A90A-474B-94BA-087E4FF9E0A2}"/>
              </a:ext>
            </a:extLst>
          </p:cNvPr>
          <p:cNvGrpSpPr/>
          <p:nvPr/>
        </p:nvGrpSpPr>
        <p:grpSpPr>
          <a:xfrm>
            <a:off x="10961047" y="3741231"/>
            <a:ext cx="905204" cy="921710"/>
            <a:chOff x="10961047" y="3741231"/>
            <a:chExt cx="905204" cy="921710"/>
          </a:xfrm>
        </p:grpSpPr>
        <p:sp>
          <p:nvSpPr>
            <p:cNvPr id="17" name="右大括号 16">
              <a:extLst>
                <a:ext uri="{FF2B5EF4-FFF2-40B4-BE49-F238E27FC236}">
                  <a16:creationId xmlns:a16="http://schemas.microsoft.com/office/drawing/2014/main" id="{277E81BE-65AE-410B-BBA2-4CB474CDD54B}"/>
                </a:ext>
              </a:extLst>
            </p:cNvPr>
            <p:cNvSpPr/>
            <p:nvPr/>
          </p:nvSpPr>
          <p:spPr>
            <a:xfrm>
              <a:off x="10961047" y="3741231"/>
              <a:ext cx="164111" cy="921710"/>
            </a:xfrm>
            <a:prstGeom prst="rightBrace">
              <a:avLst>
                <a:gd name="adj1" fmla="val 44387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F0168C-85E7-4B62-94FB-145E4A4195A7}"/>
                </a:ext>
              </a:extLst>
            </p:cNvPr>
            <p:cNvSpPr txBox="1"/>
            <p:nvPr/>
          </p:nvSpPr>
          <p:spPr>
            <a:xfrm>
              <a:off x="11050944" y="4048197"/>
              <a:ext cx="8153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大内核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B736FF6-1EF1-4ABB-97A4-CAB79B491681}"/>
              </a:ext>
            </a:extLst>
          </p:cNvPr>
          <p:cNvGrpSpPr/>
          <p:nvPr/>
        </p:nvGrpSpPr>
        <p:grpSpPr>
          <a:xfrm>
            <a:off x="6334666" y="4236417"/>
            <a:ext cx="897363" cy="426524"/>
            <a:chOff x="6334666" y="4236417"/>
            <a:chExt cx="897363" cy="426524"/>
          </a:xfrm>
        </p:grpSpPr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9C57799F-B838-4B14-BC2D-0F84B07D0121}"/>
                </a:ext>
              </a:extLst>
            </p:cNvPr>
            <p:cNvSpPr/>
            <p:nvPr/>
          </p:nvSpPr>
          <p:spPr>
            <a:xfrm>
              <a:off x="7067917" y="4236417"/>
              <a:ext cx="164112" cy="426524"/>
            </a:xfrm>
            <a:prstGeom prst="leftBrace">
              <a:avLst>
                <a:gd name="adj1" fmla="val 32778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7FE79EE-4929-4FAB-81B6-EFFB381F170B}"/>
                </a:ext>
              </a:extLst>
            </p:cNvPr>
            <p:cNvSpPr txBox="1"/>
            <p:nvPr/>
          </p:nvSpPr>
          <p:spPr>
            <a:xfrm>
              <a:off x="6334666" y="4295790"/>
              <a:ext cx="8153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微内核</a:t>
              </a:r>
            </a:p>
          </p:txBody>
        </p:sp>
      </p:grpSp>
      <p:sp>
        <p:nvSpPr>
          <p:cNvPr id="22" name="对话气泡: 椭圆形 21">
            <a:extLst>
              <a:ext uri="{FF2B5EF4-FFF2-40B4-BE49-F238E27FC236}">
                <a16:creationId xmlns:a16="http://schemas.microsoft.com/office/drawing/2014/main" id="{5CA31F15-A22E-40C5-A687-36ED2793B5AD}"/>
              </a:ext>
            </a:extLst>
          </p:cNvPr>
          <p:cNvSpPr/>
          <p:nvPr/>
        </p:nvSpPr>
        <p:spPr>
          <a:xfrm>
            <a:off x="10930409" y="2923620"/>
            <a:ext cx="1036604" cy="530501"/>
          </a:xfrm>
          <a:prstGeom prst="wedgeEllipseCallout">
            <a:avLst>
              <a:gd name="adj1" fmla="val -50764"/>
              <a:gd name="adj2" fmla="val 10129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用户态</a:t>
            </a:r>
            <a:endParaRPr lang="zh-CN" altLang="en-US" sz="1200" dirty="0"/>
          </a:p>
        </p:txBody>
      </p:sp>
      <p:sp>
        <p:nvSpPr>
          <p:cNvPr id="23" name="对话气泡: 椭圆形 22">
            <a:extLst>
              <a:ext uri="{FF2B5EF4-FFF2-40B4-BE49-F238E27FC236}">
                <a16:creationId xmlns:a16="http://schemas.microsoft.com/office/drawing/2014/main" id="{42A327F8-D272-4591-9B66-5388E1D3106F}"/>
              </a:ext>
            </a:extLst>
          </p:cNvPr>
          <p:cNvSpPr/>
          <p:nvPr/>
        </p:nvSpPr>
        <p:spPr>
          <a:xfrm>
            <a:off x="6113369" y="4810256"/>
            <a:ext cx="1036604" cy="530501"/>
          </a:xfrm>
          <a:prstGeom prst="wedgeEllipseCallout">
            <a:avLst>
              <a:gd name="adj1" fmla="val 63996"/>
              <a:gd name="adj2" fmla="val -7441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核心态</a:t>
            </a:r>
            <a:endParaRPr lang="zh-CN" altLang="en-US" sz="12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85F78DD-C1C4-4050-8EDC-BD72C2633D97}"/>
              </a:ext>
            </a:extLst>
          </p:cNvPr>
          <p:cNvGrpSpPr/>
          <p:nvPr/>
        </p:nvGrpSpPr>
        <p:grpSpPr>
          <a:xfrm>
            <a:off x="7327500" y="2643633"/>
            <a:ext cx="3567115" cy="2510923"/>
            <a:chOff x="7329075" y="2909677"/>
            <a:chExt cx="3567115" cy="251092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6FBB4A2-D8B3-4EA4-B348-B6E097003C02}"/>
                </a:ext>
              </a:extLst>
            </p:cNvPr>
            <p:cNvSpPr/>
            <p:nvPr/>
          </p:nvSpPr>
          <p:spPr>
            <a:xfrm>
              <a:off x="7329075" y="4994076"/>
              <a:ext cx="3564879" cy="426524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A0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：裸机（硬件）系统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宿主系统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37F4CBC-03C8-47AF-87F9-12EC43804B2A}"/>
                </a:ext>
              </a:extLst>
            </p:cNvPr>
            <p:cNvSpPr/>
            <p:nvPr/>
          </p:nvSpPr>
          <p:spPr>
            <a:xfrm>
              <a:off x="7329075" y="2909677"/>
              <a:ext cx="3567115" cy="519323"/>
            </a:xfrm>
            <a:prstGeom prst="rect">
              <a:avLst/>
            </a:prstGeom>
            <a:solidFill>
              <a:srgbClr val="0068B7"/>
            </a:soli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操作系统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47425FA-4C21-4B51-A2B9-B11F90E5AAB6}"/>
                </a:ext>
              </a:extLst>
            </p:cNvPr>
            <p:cNvSpPr/>
            <p:nvPr/>
          </p:nvSpPr>
          <p:spPr>
            <a:xfrm>
              <a:off x="7599521" y="3505804"/>
              <a:ext cx="1438179" cy="4265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非内核功能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7437292-BDAB-483B-8126-EC3ECAF9F4E9}"/>
                </a:ext>
              </a:extLst>
            </p:cNvPr>
            <p:cNvSpPr/>
            <p:nvPr/>
          </p:nvSpPr>
          <p:spPr>
            <a:xfrm>
              <a:off x="9189799" y="3503089"/>
              <a:ext cx="1438179" cy="4265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应用程序（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app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）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0C0EA0A-C355-48DE-B55C-B2F4869598C7}"/>
                </a:ext>
              </a:extLst>
            </p:cNvPr>
            <p:cNvGrpSpPr/>
            <p:nvPr/>
          </p:nvGrpSpPr>
          <p:grpSpPr>
            <a:xfrm>
              <a:off x="7604021" y="4003704"/>
              <a:ext cx="826190" cy="921710"/>
              <a:chOff x="7814160" y="3481422"/>
              <a:chExt cx="826190" cy="921710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F0D63A6-C3D0-4C67-9AB5-FF0F2482BB34}"/>
                  </a:ext>
                </a:extLst>
              </p:cNvPr>
              <p:cNvSpPr/>
              <p:nvPr/>
            </p:nvSpPr>
            <p:spPr>
              <a:xfrm>
                <a:off x="7814160" y="3481422"/>
                <a:ext cx="826189" cy="4265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进程管理</a:t>
                </a:r>
                <a:endParaRPr lang="en-US" altLang="zh-CN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服务器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4298D23-12ED-4C64-A2D7-1CB0ECE7AD35}"/>
                  </a:ext>
                </a:extLst>
              </p:cNvPr>
              <p:cNvSpPr/>
              <p:nvPr/>
            </p:nvSpPr>
            <p:spPr>
              <a:xfrm>
                <a:off x="7814161" y="3976608"/>
                <a:ext cx="826189" cy="4265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进程</a:t>
                </a:r>
                <a:r>
                  <a:rPr lang="en-US" altLang="zh-CN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(</a:t>
                </a:r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线程</a:t>
                </a:r>
                <a:r>
                  <a:rPr lang="en-US" altLang="zh-CN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)</a:t>
                </a:r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调度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8E14DB4-0068-41CF-A77D-E21F2C9786B9}"/>
                </a:ext>
              </a:extLst>
            </p:cNvPr>
            <p:cNvGrpSpPr/>
            <p:nvPr/>
          </p:nvGrpSpPr>
          <p:grpSpPr>
            <a:xfrm>
              <a:off x="8700656" y="4003704"/>
              <a:ext cx="826190" cy="921710"/>
              <a:chOff x="8831373" y="3481422"/>
              <a:chExt cx="826190" cy="92171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49FFC70-2D38-4028-8E64-8448AF258F5C}"/>
                  </a:ext>
                </a:extLst>
              </p:cNvPr>
              <p:cNvSpPr/>
              <p:nvPr/>
            </p:nvSpPr>
            <p:spPr>
              <a:xfrm>
                <a:off x="8831374" y="3976608"/>
                <a:ext cx="826189" cy="4265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低级存储器管理</a:t>
                </a: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8445D05-E181-4107-B5A2-9CD42E05F657}"/>
                  </a:ext>
                </a:extLst>
              </p:cNvPr>
              <p:cNvSpPr/>
              <p:nvPr/>
            </p:nvSpPr>
            <p:spPr>
              <a:xfrm>
                <a:off x="8831373" y="3481422"/>
                <a:ext cx="826189" cy="4265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存储器</a:t>
                </a:r>
                <a:endParaRPr lang="en-US" altLang="zh-CN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服务器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5D704DF-2AF0-471B-9C71-9FF6AFDC893F}"/>
                </a:ext>
              </a:extLst>
            </p:cNvPr>
            <p:cNvGrpSpPr/>
            <p:nvPr/>
          </p:nvGrpSpPr>
          <p:grpSpPr>
            <a:xfrm>
              <a:off x="9797291" y="4003704"/>
              <a:ext cx="826189" cy="921710"/>
              <a:chOff x="10039607" y="3481422"/>
              <a:chExt cx="826189" cy="92171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28A82E5-82D3-4D96-B3FB-034CB112604A}"/>
                  </a:ext>
                </a:extLst>
              </p:cNvPr>
              <p:cNvSpPr/>
              <p:nvPr/>
            </p:nvSpPr>
            <p:spPr>
              <a:xfrm>
                <a:off x="10039607" y="3976608"/>
                <a:ext cx="826189" cy="4265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中断和陷入管理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1D5489E-9FF4-4DA3-836C-9FBBC7966F97}"/>
                  </a:ext>
                </a:extLst>
              </p:cNvPr>
              <p:cNvSpPr/>
              <p:nvPr/>
            </p:nvSpPr>
            <p:spPr>
              <a:xfrm>
                <a:off x="10039607" y="3481422"/>
                <a:ext cx="826189" cy="4265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文件管理</a:t>
                </a:r>
                <a:endParaRPr lang="en-US" altLang="zh-CN" sz="12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  <a:p>
                <a:pPr algn="ctr"/>
                <a:r>
                  <a:rPr lang="zh-CN" altLang="en-US" sz="12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服务器</a:t>
                </a: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2BC4ACA-017E-4DBB-AA16-6C0BD79B7B34}"/>
                </a:ext>
              </a:extLst>
            </p:cNvPr>
            <p:cNvSpPr/>
            <p:nvPr/>
          </p:nvSpPr>
          <p:spPr>
            <a:xfrm>
              <a:off x="7335809" y="2922270"/>
              <a:ext cx="218414" cy="2019607"/>
            </a:xfrm>
            <a:prstGeom prst="rect">
              <a:avLst/>
            </a:prstGeom>
            <a:solidFill>
              <a:srgbClr val="006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94BF678-A86F-4D92-B65A-5A7ECCD68FA4}"/>
                </a:ext>
              </a:extLst>
            </p:cNvPr>
            <p:cNvSpPr/>
            <p:nvPr/>
          </p:nvSpPr>
          <p:spPr>
            <a:xfrm>
              <a:off x="10673276" y="2922270"/>
              <a:ext cx="218414" cy="2012255"/>
            </a:xfrm>
            <a:prstGeom prst="rect">
              <a:avLst/>
            </a:prstGeom>
            <a:solidFill>
              <a:srgbClr val="006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BA184BB6-C405-49A8-B2D9-227FB55EA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30" b="96875" l="0" r="98047">
                          <a14:foregroundMark x1="7031" y1="18945" x2="7031" y2="18945"/>
                          <a14:foregroundMark x1="7031" y1="18945" x2="7031" y2="18945"/>
                          <a14:foregroundMark x1="2734" y1="21484" x2="2734" y2="21484"/>
                          <a14:foregroundMark x1="2734" y1="21484" x2="2734" y2="21484"/>
                          <a14:foregroundMark x1="73047" y1="16992" x2="73047" y2="16992"/>
                          <a14:foregroundMark x1="73047" y1="16992" x2="73047" y2="16992"/>
                          <a14:foregroundMark x1="73047" y1="16992" x2="73047" y2="16992"/>
                          <a14:foregroundMark x1="73047" y1="16992" x2="73047" y2="16992"/>
                          <a14:foregroundMark x1="77344" y1="16211" x2="77344" y2="16211"/>
                          <a14:foregroundMark x1="77344" y1="16211" x2="77344" y2="16211"/>
                          <a14:foregroundMark x1="62500" y1="11914" x2="68359" y2="18359"/>
                          <a14:foregroundMark x1="68359" y1="18359" x2="78711" y2="21484"/>
                          <a14:foregroundMark x1="78711" y1="21484" x2="92383" y2="21484"/>
                          <a14:foregroundMark x1="92383" y1="21484" x2="80859" y2="16797"/>
                          <a14:foregroundMark x1="80859" y1="16797" x2="66602" y2="20313"/>
                          <a14:foregroundMark x1="66602" y1="20313" x2="60156" y2="25781"/>
                          <a14:foregroundMark x1="60156" y1="25781" x2="64063" y2="32031"/>
                          <a14:foregroundMark x1="64063" y1="32031" x2="74023" y2="29102"/>
                          <a14:foregroundMark x1="74023" y1="29102" x2="85156" y2="20703"/>
                          <a14:foregroundMark x1="85156" y1="20703" x2="89844" y2="11719"/>
                          <a14:foregroundMark x1="89844" y1="11719" x2="80664" y2="12305"/>
                          <a14:foregroundMark x1="80664" y1="12305" x2="68750" y2="26367"/>
                          <a14:foregroundMark x1="68750" y1="26367" x2="66406" y2="25391"/>
                          <a14:foregroundMark x1="21289" y1="24219" x2="21289" y2="24219"/>
                          <a14:foregroundMark x1="21289" y1="24219" x2="21289" y2="24219"/>
                          <a14:foregroundMark x1="8594" y1="18945" x2="3516" y2="26172"/>
                          <a14:foregroundMark x1="3516" y1="26172" x2="17773" y2="26758"/>
                          <a14:foregroundMark x1="17773" y1="26758" x2="23047" y2="21289"/>
                          <a14:foregroundMark x1="23047" y1="21289" x2="14258" y2="22070"/>
                          <a14:foregroundMark x1="14258" y1="22070" x2="16992" y2="30664"/>
                          <a14:foregroundMark x1="16992" y1="30664" x2="25000" y2="32227"/>
                          <a14:foregroundMark x1="25000" y1="32227" x2="32813" y2="29688"/>
                          <a14:foregroundMark x1="32813" y1="29688" x2="23828" y2="23047"/>
                          <a14:foregroundMark x1="23828" y1="23047" x2="4297" y2="25781"/>
                          <a14:foregroundMark x1="4297" y1="25781" x2="2734" y2="33984"/>
                          <a14:foregroundMark x1="2734" y1="33984" x2="11719" y2="34570"/>
                          <a14:foregroundMark x1="11719" y1="34570" x2="18945" y2="31055"/>
                          <a14:foregroundMark x1="18945" y1="31055" x2="10352" y2="29102"/>
                          <a14:foregroundMark x1="10352" y1="29102" x2="20898" y2="31055"/>
                          <a14:foregroundMark x1="20898" y1="31055" x2="22852" y2="30469"/>
                          <a14:foregroundMark x1="19727" y1="63086" x2="30469" y2="68164"/>
                          <a14:foregroundMark x1="30469" y1="68164" x2="16602" y2="67578"/>
                          <a14:foregroundMark x1="16602" y1="67578" x2="25586" y2="72070"/>
                          <a14:foregroundMark x1="25586" y1="72070" x2="29492" y2="65430"/>
                          <a14:foregroundMark x1="29492" y1="65430" x2="21484" y2="64453"/>
                          <a14:foregroundMark x1="21484" y1="64453" x2="12891" y2="67383"/>
                          <a14:foregroundMark x1="12891" y1="67383" x2="7617" y2="74414"/>
                          <a14:foregroundMark x1="7617" y1="74414" x2="19531" y2="75781"/>
                          <a14:foregroundMark x1="19531" y1="75781" x2="25586" y2="68945"/>
                          <a14:foregroundMark x1="25586" y1="68945" x2="13281" y2="72656"/>
                          <a14:foregroundMark x1="13281" y1="72656" x2="19336" y2="76953"/>
                          <a14:foregroundMark x1="19336" y1="76953" x2="26172" y2="72461"/>
                          <a14:foregroundMark x1="26172" y1="72461" x2="25391" y2="60938"/>
                          <a14:foregroundMark x1="25391" y1="60938" x2="16602" y2="59570"/>
                          <a14:foregroundMark x1="16602" y1="59570" x2="7227" y2="61914"/>
                          <a14:foregroundMark x1="7227" y1="61914" x2="13086" y2="68359"/>
                          <a14:foregroundMark x1="13086" y1="68359" x2="13477" y2="68359"/>
                          <a14:foregroundMark x1="74219" y1="65625" x2="68359" y2="70703"/>
                          <a14:foregroundMark x1="68359" y1="70703" x2="75195" y2="76758"/>
                          <a14:foregroundMark x1="75195" y1="76758" x2="90625" y2="75781"/>
                          <a14:foregroundMark x1="90625" y1="75781" x2="94531" y2="66602"/>
                          <a14:foregroundMark x1="94531" y1="66602" x2="78320" y2="63867"/>
                          <a14:foregroundMark x1="78320" y1="63867" x2="61328" y2="74414"/>
                          <a14:foregroundMark x1="61328" y1="74414" x2="58398" y2="82813"/>
                          <a14:foregroundMark x1="58398" y1="82813" x2="70313" y2="88086"/>
                          <a14:foregroundMark x1="70313" y1="88086" x2="73438" y2="76953"/>
                          <a14:foregroundMark x1="73438" y1="76953" x2="66602" y2="70508"/>
                          <a14:foregroundMark x1="66602" y1="70508" x2="56641" y2="73047"/>
                          <a14:foregroundMark x1="56641" y1="73047" x2="55664" y2="80664"/>
                          <a14:foregroundMark x1="55664" y1="80664" x2="60547" y2="87500"/>
                          <a14:foregroundMark x1="60547" y1="87500" x2="71289" y2="89648"/>
                          <a14:foregroundMark x1="71289" y1="89648" x2="81641" y2="84180"/>
                          <a14:foregroundMark x1="81641" y1="84180" x2="83789" y2="75195"/>
                          <a14:foregroundMark x1="83789" y1="75195" x2="79883" y2="69141"/>
                          <a14:foregroundMark x1="79883" y1="69141" x2="71875" y2="75000"/>
                          <a14:foregroundMark x1="71875" y1="75000" x2="72461" y2="82227"/>
                          <a14:foregroundMark x1="72461" y1="82227" x2="78516" y2="86523"/>
                          <a14:foregroundMark x1="78516" y1="86523" x2="87109" y2="83984"/>
                          <a14:foregroundMark x1="87109" y1="83984" x2="91602" y2="77539"/>
                          <a14:foregroundMark x1="91602" y1="77539" x2="81641" y2="71484"/>
                          <a14:foregroundMark x1="81641" y1="71484" x2="73242" y2="74414"/>
                          <a14:foregroundMark x1="73242" y1="74414" x2="70313" y2="77539"/>
                          <a14:foregroundMark x1="83203" y1="67773" x2="77344" y2="74609"/>
                          <a14:foregroundMark x1="77344" y1="74609" x2="77148" y2="85156"/>
                          <a14:foregroundMark x1="77148" y1="85156" x2="88281" y2="86914"/>
                          <a14:foregroundMark x1="88281" y1="86914" x2="93555" y2="77148"/>
                          <a14:foregroundMark x1="93555" y1="77148" x2="81445" y2="72852"/>
                          <a14:foregroundMark x1="81445" y1="72852" x2="73242" y2="78320"/>
                          <a14:foregroundMark x1="73242" y1="78320" x2="68750" y2="85547"/>
                          <a14:foregroundMark x1="68750" y1="85547" x2="75000" y2="94141"/>
                          <a14:foregroundMark x1="75000" y1="94141" x2="83008" y2="92969"/>
                          <a14:foregroundMark x1="83008" y1="92969" x2="91211" y2="86523"/>
                          <a14:foregroundMark x1="91211" y1="86523" x2="88867" y2="74805"/>
                          <a14:foregroundMark x1="88867" y1="74805" x2="79102" y2="76367"/>
                          <a14:foregroundMark x1="79102" y1="76367" x2="80859" y2="88477"/>
                          <a14:foregroundMark x1="80859" y1="88477" x2="91406" y2="89063"/>
                          <a14:foregroundMark x1="91406" y1="89063" x2="91211" y2="79883"/>
                          <a14:foregroundMark x1="91211" y1="79883" x2="87305" y2="86133"/>
                          <a14:foregroundMark x1="87305" y1="86133" x2="87500" y2="87695"/>
                          <a14:foregroundMark x1="72461" y1="60742" x2="64258" y2="65625"/>
                          <a14:foregroundMark x1="64258" y1="65625" x2="64258" y2="82031"/>
                          <a14:foregroundMark x1="64258" y1="82031" x2="72852" y2="90820"/>
                          <a14:foregroundMark x1="72852" y1="90820" x2="84180" y2="93945"/>
                          <a14:foregroundMark x1="84180" y1="93945" x2="96875" y2="90430"/>
                          <a14:foregroundMark x1="96875" y1="90430" x2="96680" y2="79688"/>
                          <a14:foregroundMark x1="96680" y1="79688" x2="89063" y2="63867"/>
                          <a14:foregroundMark x1="89063" y1="63867" x2="78906" y2="67773"/>
                          <a14:foregroundMark x1="78906" y1="67773" x2="71484" y2="74805"/>
                          <a14:foregroundMark x1="71484" y1="74805" x2="73047" y2="86719"/>
                          <a14:foregroundMark x1="73047" y1="86719" x2="84961" y2="86328"/>
                          <a14:foregroundMark x1="84961" y1="86328" x2="83789" y2="72070"/>
                          <a14:foregroundMark x1="83789" y1="72070" x2="77148" y2="65820"/>
                          <a14:foregroundMark x1="77148" y1="65820" x2="67383" y2="62695"/>
                          <a14:foregroundMark x1="67383" y1="62695" x2="59766" y2="64063"/>
                          <a14:foregroundMark x1="59766" y1="64063" x2="56055" y2="76172"/>
                          <a14:foregroundMark x1="56055" y1="76172" x2="63672" y2="86328"/>
                          <a14:foregroundMark x1="63672" y1="86328" x2="78320" y2="91016"/>
                          <a14:foregroundMark x1="78320" y1="91016" x2="95117" y2="90039"/>
                          <a14:foregroundMark x1="95117" y1="90039" x2="90039" y2="67969"/>
                          <a14:foregroundMark x1="90039" y1="67969" x2="79883" y2="69141"/>
                          <a14:foregroundMark x1="79883" y1="69141" x2="73047" y2="73242"/>
                          <a14:foregroundMark x1="73047" y1="73242" x2="71680" y2="82617"/>
                          <a14:foregroundMark x1="71680" y1="82617" x2="82422" y2="87305"/>
                          <a14:foregroundMark x1="82422" y1="87305" x2="93555" y2="85742"/>
                          <a14:foregroundMark x1="93555" y1="85742" x2="97266" y2="76172"/>
                          <a14:foregroundMark x1="97266" y1="76172" x2="92773" y2="68750"/>
                          <a14:foregroundMark x1="92773" y1="68750" x2="82617" y2="67578"/>
                          <a14:foregroundMark x1="70117" y1="20117" x2="66016" y2="28516"/>
                          <a14:foregroundMark x1="66016" y1="28516" x2="65820" y2="36133"/>
                          <a14:foregroundMark x1="65820" y1="36133" x2="70898" y2="43359"/>
                          <a14:foregroundMark x1="70898" y1="43359" x2="77930" y2="45313"/>
                          <a14:foregroundMark x1="77930" y1="45313" x2="84766" y2="42969"/>
                          <a14:foregroundMark x1="84766" y1="42969" x2="88672" y2="35352"/>
                          <a14:foregroundMark x1="88672" y1="35352" x2="88281" y2="27344"/>
                          <a14:foregroundMark x1="88281" y1="27344" x2="84375" y2="21094"/>
                          <a14:foregroundMark x1="84375" y1="21094" x2="75195" y2="17969"/>
                          <a14:foregroundMark x1="75195" y1="17969" x2="66992" y2="20117"/>
                          <a14:foregroundMark x1="66992" y1="20117" x2="64063" y2="28906"/>
                          <a14:foregroundMark x1="64063" y1="28906" x2="76172" y2="32422"/>
                          <a14:foregroundMark x1="76172" y1="32422" x2="83789" y2="27539"/>
                          <a14:foregroundMark x1="83789" y1="27539" x2="85742" y2="19922"/>
                          <a14:foregroundMark x1="85742" y1="19922" x2="77539" y2="9766"/>
                          <a14:foregroundMark x1="77539" y1="9766" x2="69531" y2="9570"/>
                          <a14:foregroundMark x1="69531" y1="9570" x2="59766" y2="13281"/>
                          <a14:foregroundMark x1="59766" y1="13281" x2="54688" y2="22852"/>
                          <a14:foregroundMark x1="54688" y1="22852" x2="67383" y2="32617"/>
                          <a14:foregroundMark x1="67383" y1="32617" x2="80273" y2="32617"/>
                          <a14:foregroundMark x1="80273" y1="32617" x2="89063" y2="28711"/>
                          <a14:foregroundMark x1="89063" y1="28711" x2="89258" y2="18750"/>
                          <a14:foregroundMark x1="89258" y1="18750" x2="78320" y2="15234"/>
                          <a14:foregroundMark x1="78320" y1="15234" x2="60742" y2="19141"/>
                          <a14:foregroundMark x1="60742" y1="19141" x2="59766" y2="28320"/>
                          <a14:foregroundMark x1="59766" y1="28320" x2="76953" y2="33203"/>
                          <a14:foregroundMark x1="76953" y1="33203" x2="88281" y2="30859"/>
                          <a14:foregroundMark x1="88281" y1="30859" x2="95313" y2="25781"/>
                          <a14:foregroundMark x1="95313" y1="25781" x2="94922" y2="15625"/>
                          <a14:foregroundMark x1="94922" y1="15625" x2="83984" y2="10547"/>
                          <a14:foregroundMark x1="83984" y1="10547" x2="58789" y2="14258"/>
                          <a14:foregroundMark x1="58789" y1="14258" x2="52734" y2="18555"/>
                          <a14:foregroundMark x1="52734" y1="18555" x2="56641" y2="28125"/>
                          <a14:foregroundMark x1="56641" y1="28125" x2="68555" y2="34570"/>
                          <a14:foregroundMark x1="68555" y1="34570" x2="80469" y2="36523"/>
                          <a14:foregroundMark x1="80469" y1="36523" x2="89063" y2="35156"/>
                          <a14:foregroundMark x1="89063" y1="35156" x2="93164" y2="27148"/>
                          <a14:foregroundMark x1="93164" y1="27148" x2="88867" y2="21289"/>
                          <a14:foregroundMark x1="88867" y1="21289" x2="74805" y2="19922"/>
                          <a14:foregroundMark x1="4688" y1="15039" x2="21680" y2="14258"/>
                          <a14:foregroundMark x1="21680" y1="14258" x2="29688" y2="14258"/>
                          <a14:foregroundMark x1="29688" y1="14258" x2="34570" y2="23633"/>
                          <a14:foregroundMark x1="34570" y1="23633" x2="33984" y2="42188"/>
                          <a14:foregroundMark x1="33984" y1="42188" x2="195" y2="43164"/>
                          <a14:foregroundMark x1="195" y1="43164" x2="3320" y2="35938"/>
                          <a14:foregroundMark x1="3320" y1="35938" x2="2930" y2="25977"/>
                          <a14:foregroundMark x1="2930" y1="25977" x2="0" y2="19336"/>
                          <a14:foregroundMark x1="0" y1="19336" x2="10547" y2="16211"/>
                          <a14:foregroundMark x1="10547" y1="16211" x2="18359" y2="16211"/>
                          <a14:foregroundMark x1="18359" y1="16211" x2="24023" y2="21289"/>
                          <a14:foregroundMark x1="24023" y1="21289" x2="22070" y2="40820"/>
                          <a14:foregroundMark x1="49805" y1="11914" x2="51367" y2="34180"/>
                          <a14:foregroundMark x1="51367" y1="34180" x2="55273" y2="40625"/>
                          <a14:foregroundMark x1="55273" y1="40625" x2="87305" y2="41992"/>
                          <a14:foregroundMark x1="87305" y1="41992" x2="94141" y2="39258"/>
                          <a14:foregroundMark x1="94141" y1="39258" x2="95117" y2="13086"/>
                          <a14:foregroundMark x1="95117" y1="13086" x2="91406" y2="6445"/>
                          <a14:foregroundMark x1="91406" y1="6445" x2="50391" y2="10938"/>
                          <a14:foregroundMark x1="5273" y1="57031" x2="5078" y2="65820"/>
                          <a14:foregroundMark x1="5078" y1="65820" x2="7031" y2="74023"/>
                          <a14:foregroundMark x1="7031" y1="74023" x2="14844" y2="78711"/>
                          <a14:foregroundMark x1="14844" y1="78711" x2="30859" y2="81055"/>
                          <a14:foregroundMark x1="30859" y1="81055" x2="37109" y2="74023"/>
                          <a14:foregroundMark x1="37109" y1="74023" x2="37305" y2="57422"/>
                          <a14:foregroundMark x1="37305" y1="57422" x2="9961" y2="56836"/>
                          <a14:foregroundMark x1="9961" y1="56836" x2="7031" y2="57422"/>
                          <a14:foregroundMark x1="2930" y1="55859" x2="2930" y2="79297"/>
                          <a14:foregroundMark x1="2930" y1="79297" x2="6055" y2="86328"/>
                          <a14:foregroundMark x1="6055" y1="86328" x2="16211" y2="87891"/>
                          <a14:foregroundMark x1="16211" y1="87891" x2="32422" y2="87500"/>
                          <a14:foregroundMark x1="32422" y1="87500" x2="36328" y2="80469"/>
                          <a14:foregroundMark x1="36328" y1="80469" x2="37109" y2="76172"/>
                          <a14:foregroundMark x1="51953" y1="58594" x2="52734" y2="88086"/>
                          <a14:foregroundMark x1="52734" y1="88086" x2="59180" y2="91797"/>
                          <a14:foregroundMark x1="59180" y1="91797" x2="91211" y2="95313"/>
                          <a14:foregroundMark x1="91211" y1="95313" x2="98047" y2="67383"/>
                          <a14:foregroundMark x1="98047" y1="67383" x2="97266" y2="59375"/>
                          <a14:foregroundMark x1="97266" y1="59375" x2="49023" y2="57227"/>
                          <a14:foregroundMark x1="49219" y1="54883" x2="67188" y2="54492"/>
                          <a14:foregroundMark x1="67188" y1="54492" x2="83203" y2="54688"/>
                          <a14:foregroundMark x1="83203" y1="54688" x2="91602" y2="53906"/>
                          <a14:foregroundMark x1="91602" y1="53906" x2="98438" y2="56836"/>
                          <a14:foregroundMark x1="98438" y1="56836" x2="97852" y2="97070"/>
                          <a14:foregroundMark x1="97852" y1="97070" x2="50000" y2="91211"/>
                          <a14:foregroundMark x1="50000" y1="91211" x2="47266" y2="83203"/>
                          <a14:foregroundMark x1="47266" y1="83203" x2="48633" y2="55078"/>
                          <a14:foregroundMark x1="47852" y1="10938" x2="52539" y2="43945"/>
                          <a14:foregroundMark x1="52539" y1="43945" x2="73242" y2="46289"/>
                          <a14:foregroundMark x1="73242" y1="46289" x2="90234" y2="44336"/>
                          <a14:foregroundMark x1="90234" y1="44336" x2="95898" y2="39844"/>
                          <a14:foregroundMark x1="95898" y1="39844" x2="98047" y2="15625"/>
                          <a14:foregroundMark x1="98047" y1="15625" x2="96875" y2="8398"/>
                          <a14:foregroundMark x1="96875" y1="8398" x2="88672" y2="2930"/>
                          <a14:foregroundMark x1="88672" y1="2930" x2="47266" y2="8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924" y="2964464"/>
              <a:ext cx="554525" cy="409748"/>
            </a:xfrm>
            <a:prstGeom prst="rect">
              <a:avLst/>
            </a:prstGeom>
          </p:spPr>
        </p:pic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A6EE75-0531-4B60-BF71-B141F3E8D704}"/>
              </a:ext>
            </a:extLst>
          </p:cNvPr>
          <p:cNvCxnSpPr>
            <a:cxnSpLocks/>
          </p:cNvCxnSpPr>
          <p:nvPr/>
        </p:nvCxnSpPr>
        <p:spPr>
          <a:xfrm>
            <a:off x="6761888" y="4191602"/>
            <a:ext cx="485267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32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21368-69A2-4F30-9CE8-5FBF3468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OS</a:t>
            </a:r>
            <a:r>
              <a:rPr lang="zh-CN" altLang="en-US" dirty="0"/>
              <a:t>是一种</a:t>
            </a:r>
            <a:r>
              <a:rPr lang="en-US" altLang="zh-CN" dirty="0">
                <a:solidFill>
                  <a:srgbClr val="E94136"/>
                </a:solidFill>
              </a:rPr>
              <a:t>『</a:t>
            </a:r>
            <a:r>
              <a:rPr lang="zh-CN" altLang="en-US" dirty="0">
                <a:solidFill>
                  <a:srgbClr val="E94136"/>
                </a:solidFill>
              </a:rPr>
              <a:t>系统软件</a:t>
            </a:r>
            <a:r>
              <a:rPr lang="en-US" altLang="zh-CN" dirty="0">
                <a:solidFill>
                  <a:srgbClr val="E94136"/>
                </a:solidFill>
              </a:rPr>
              <a:t>』</a:t>
            </a: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与硬件交互</a:t>
            </a: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对资源共享进行调度管理</a:t>
            </a: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解决并发操作处理中存在的协调问题</a:t>
            </a: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数据结构复杂，外部接口多样化，</a:t>
            </a:r>
            <a:br>
              <a:rPr lang="en-US" altLang="zh-CN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b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便于用户反复使用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AE58B16-E9EB-4912-8E52-E11B8EDE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什么是操作系统？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326054C-BDBF-4945-BBED-AD6D9D323E1B}"/>
              </a:ext>
            </a:extLst>
          </p:cNvPr>
          <p:cNvGrpSpPr>
            <a:grpSpLocks noChangeAspect="1"/>
          </p:cNvGrpSpPr>
          <p:nvPr/>
        </p:nvGrpSpPr>
        <p:grpSpPr>
          <a:xfrm>
            <a:off x="6394613" y="1347900"/>
            <a:ext cx="4952838" cy="4569031"/>
            <a:chOff x="126364" y="519201"/>
            <a:chExt cx="6540547" cy="603370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4314FA4-CB66-428C-82C2-BAE007BB6F9B}"/>
                </a:ext>
              </a:extLst>
            </p:cNvPr>
            <p:cNvSpPr/>
            <p:nvPr/>
          </p:nvSpPr>
          <p:spPr>
            <a:xfrm>
              <a:off x="2387141" y="5989654"/>
              <a:ext cx="4279770" cy="56325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计算机硬件（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CPU/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键盘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鼠标）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6218A4B-3973-4AB2-8661-678E7078BBBF}"/>
                </a:ext>
              </a:extLst>
            </p:cNvPr>
            <p:cNvGrpSpPr/>
            <p:nvPr/>
          </p:nvGrpSpPr>
          <p:grpSpPr>
            <a:xfrm>
              <a:off x="2387142" y="4544996"/>
              <a:ext cx="4279769" cy="1366887"/>
              <a:chOff x="2387142" y="4544996"/>
              <a:chExt cx="4279769" cy="1366887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6AE3DE9-ACF1-48F0-BF04-322477E0EF1A}"/>
                  </a:ext>
                </a:extLst>
              </p:cNvPr>
              <p:cNvSpPr/>
              <p:nvPr/>
            </p:nvSpPr>
            <p:spPr>
              <a:xfrm>
                <a:off x="2387142" y="4544996"/>
                <a:ext cx="4279769" cy="136688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BB07E547-22F7-4041-AB5E-93B4AD46A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2220" y="4601308"/>
                <a:ext cx="731827" cy="731827"/>
              </a:xfrm>
              <a:prstGeom prst="rect">
                <a:avLst/>
              </a:prstGeom>
            </p:spPr>
          </p:pic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718C9EF-BBAA-4BA2-8402-F8BCE02C38A5}"/>
                </a:ext>
              </a:extLst>
            </p:cNvPr>
            <p:cNvGrpSpPr/>
            <p:nvPr/>
          </p:nvGrpSpPr>
          <p:grpSpPr>
            <a:xfrm>
              <a:off x="2493445" y="5397945"/>
              <a:ext cx="4077894" cy="452095"/>
              <a:chOff x="2511201" y="5371311"/>
              <a:chExt cx="4077894" cy="452095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0D3CC3F-CF1C-4BC3-8A12-16C4B8B91D88}"/>
                  </a:ext>
                </a:extLst>
              </p:cNvPr>
              <p:cNvSpPr/>
              <p:nvPr/>
            </p:nvSpPr>
            <p:spPr>
              <a:xfrm>
                <a:off x="2511201" y="5371311"/>
                <a:ext cx="1041863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系统调用</a:t>
                </a: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106E9E4-2C45-4992-9AED-6C233B634621}"/>
                  </a:ext>
                </a:extLst>
              </p:cNvPr>
              <p:cNvSpPr/>
              <p:nvPr/>
            </p:nvSpPr>
            <p:spPr>
              <a:xfrm>
                <a:off x="4054270" y="5371311"/>
                <a:ext cx="939636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命令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6B105FB-8833-40A2-9964-5E40DF2219F7}"/>
                  </a:ext>
                </a:extLst>
              </p:cNvPr>
              <p:cNvSpPr/>
              <p:nvPr/>
            </p:nvSpPr>
            <p:spPr>
              <a:xfrm>
                <a:off x="5521550" y="5371311"/>
                <a:ext cx="1067545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图形</a:t>
                </a:r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窗口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23C5BE-9FE4-41DD-B71D-519FA35DE532}"/>
                </a:ext>
              </a:extLst>
            </p:cNvPr>
            <p:cNvGrpSpPr/>
            <p:nvPr/>
          </p:nvGrpSpPr>
          <p:grpSpPr>
            <a:xfrm>
              <a:off x="2211963" y="2546955"/>
              <a:ext cx="3460523" cy="2165660"/>
              <a:chOff x="2211963" y="2546955"/>
              <a:chExt cx="3460523" cy="2165660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0BAF13C3-33A0-4CF2-941B-64816A045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87" b="99582" l="2810" r="95372">
                            <a14:foregroundMark x1="8099" y1="64156" x2="8099" y2="64156"/>
                            <a14:foregroundMark x1="10744" y1="56485" x2="5455" y2="63598"/>
                            <a14:foregroundMark x1="5455" y1="63598" x2="15702" y2="64435"/>
                            <a14:foregroundMark x1="15702" y1="64435" x2="17851" y2="56485"/>
                            <a14:foregroundMark x1="17851" y1="56485" x2="22479" y2="65411"/>
                            <a14:foregroundMark x1="22479" y1="65411" x2="20826" y2="57601"/>
                            <a14:foregroundMark x1="20826" y1="57601" x2="12066" y2="60530"/>
                            <a14:foregroundMark x1="12066" y1="60530" x2="13554" y2="67922"/>
                            <a14:foregroundMark x1="13554" y1="67922" x2="27438" y2="87448"/>
                            <a14:foregroundMark x1="27438" y1="87448" x2="22810" y2="94003"/>
                            <a14:foregroundMark x1="22810" y1="94003" x2="31405" y2="92329"/>
                            <a14:foregroundMark x1="31405" y1="92329" x2="21488" y2="90516"/>
                            <a14:foregroundMark x1="21488" y1="90516" x2="31240" y2="92608"/>
                            <a14:foregroundMark x1="31240" y1="92608" x2="59835" y2="91771"/>
                            <a14:foregroundMark x1="59835" y1="91771" x2="73223" y2="92190"/>
                            <a14:foregroundMark x1="73223" y1="92190" x2="78182" y2="79358"/>
                            <a14:foregroundMark x1="78182" y1="79358" x2="75372" y2="86890"/>
                            <a14:foregroundMark x1="75372" y1="86890" x2="77190" y2="78940"/>
                            <a14:foregroundMark x1="77190" y1="78940" x2="77686" y2="89400"/>
                            <a14:foregroundMark x1="77686" y1="89400" x2="76033" y2="68619"/>
                            <a14:foregroundMark x1="76033" y1="68619" x2="50744" y2="73361"/>
                            <a14:foregroundMark x1="50744" y1="73361" x2="60826" y2="74198"/>
                            <a14:foregroundMark x1="60826" y1="74198" x2="75868" y2="64714"/>
                            <a14:foregroundMark x1="75868" y1="64714" x2="78347" y2="52999"/>
                            <a14:foregroundMark x1="78347" y1="52999" x2="69091" y2="48815"/>
                            <a14:foregroundMark x1="69091" y1="48815" x2="59504" y2="55370"/>
                            <a14:foregroundMark x1="59504" y1="55370" x2="55702" y2="66667"/>
                            <a14:foregroundMark x1="55702" y1="66667" x2="62314" y2="61785"/>
                            <a14:foregroundMark x1="62314" y1="61785" x2="61322" y2="45188"/>
                            <a14:foregroundMark x1="61322" y1="45188" x2="51736" y2="35565"/>
                            <a14:foregroundMark x1="51736" y1="35565" x2="47934" y2="45049"/>
                            <a14:foregroundMark x1="47934" y1="45049" x2="58017" y2="41144"/>
                            <a14:foregroundMark x1="58017" y1="41144" x2="56364" y2="29568"/>
                            <a14:foregroundMark x1="56364" y1="29568" x2="46446" y2="26360"/>
                            <a14:foregroundMark x1="46446" y1="26360" x2="36198" y2="36262"/>
                            <a14:foregroundMark x1="36198" y1="36262" x2="38017" y2="47838"/>
                            <a14:foregroundMark x1="38017" y1="47838" x2="46281" y2="47141"/>
                            <a14:foregroundMark x1="46281" y1="47141" x2="51736" y2="33752"/>
                            <a14:foregroundMark x1="51736" y1="33752" x2="47603" y2="21897"/>
                            <a14:foregroundMark x1="47603" y1="21897" x2="38678" y2="19944"/>
                            <a14:foregroundMark x1="38678" y1="19944" x2="30083" y2="27336"/>
                            <a14:foregroundMark x1="30083" y1="27336" x2="29256" y2="41423"/>
                            <a14:foregroundMark x1="29256" y1="41423" x2="37355" y2="54533"/>
                            <a14:foregroundMark x1="37355" y1="54533" x2="50413" y2="58856"/>
                            <a14:foregroundMark x1="50413" y1="58856" x2="60331" y2="52580"/>
                            <a14:foregroundMark x1="60331" y1="52580" x2="64132" y2="39052"/>
                            <a14:foregroundMark x1="64132" y1="39052" x2="61653" y2="25244"/>
                            <a14:foregroundMark x1="61653" y1="25244" x2="49421" y2="26360"/>
                            <a14:foregroundMark x1="49421" y1="26360" x2="37521" y2="38494"/>
                            <a14:foregroundMark x1="37521" y1="38494" x2="34380" y2="51743"/>
                            <a14:foregroundMark x1="34380" y1="51743" x2="41322" y2="58856"/>
                            <a14:foregroundMark x1="41322" y1="58856" x2="52562" y2="55509"/>
                            <a14:foregroundMark x1="52562" y1="55509" x2="64793" y2="39609"/>
                            <a14:foregroundMark x1="64793" y1="39609" x2="64463" y2="23710"/>
                            <a14:foregroundMark x1="64463" y1="23710" x2="51901" y2="15900"/>
                            <a14:foregroundMark x1="51901" y1="15900" x2="30909" y2="20781"/>
                            <a14:foregroundMark x1="30909" y1="20781" x2="17025" y2="35286"/>
                            <a14:foregroundMark x1="17025" y1="35286" x2="20826" y2="48954"/>
                            <a14:foregroundMark x1="20826" y1="48954" x2="40165" y2="54812"/>
                            <a14:foregroundMark x1="40165" y1="54812" x2="65620" y2="48117"/>
                            <a14:foregroundMark x1="65620" y1="48117" x2="68595" y2="34449"/>
                            <a14:foregroundMark x1="68595" y1="34449" x2="55372" y2="24686"/>
                            <a14:foregroundMark x1="55372" y1="24686" x2="47107" y2="26639"/>
                            <a14:foregroundMark x1="47107" y1="26639" x2="43306" y2="38912"/>
                            <a14:foregroundMark x1="43306" y1="38912" x2="48264" y2="52162"/>
                            <a14:foregroundMark x1="48264" y1="52162" x2="59174" y2="53696"/>
                            <a14:foregroundMark x1="59174" y1="53696" x2="68099" y2="41004"/>
                            <a14:foregroundMark x1="68099" y1="41004" x2="66777" y2="25523"/>
                            <a14:foregroundMark x1="66777" y1="25523" x2="63636" y2="18968"/>
                            <a14:foregroundMark x1="63636" y1="18968" x2="53554" y2="25941"/>
                            <a14:foregroundMark x1="53554" y1="25941" x2="53554" y2="36541"/>
                            <a14:foregroundMark x1="53554" y1="36541" x2="62314" y2="40865"/>
                            <a14:foregroundMark x1="62314" y1="40865" x2="71736" y2="32775"/>
                            <a14:foregroundMark x1="71736" y1="32775" x2="69917" y2="18689"/>
                            <a14:foregroundMark x1="69917" y1="18689" x2="61157" y2="10321"/>
                            <a14:foregroundMark x1="61157" y1="10321" x2="47603" y2="10321"/>
                            <a14:foregroundMark x1="47603" y1="10321" x2="41157" y2="17015"/>
                            <a14:foregroundMark x1="41157" y1="17015" x2="45289" y2="28870"/>
                            <a14:foregroundMark x1="45289" y1="28870" x2="57025" y2="31102"/>
                            <a14:foregroundMark x1="57025" y1="31102" x2="62479" y2="21199"/>
                            <a14:foregroundMark x1="62479" y1="21199" x2="56364" y2="9623"/>
                            <a14:foregroundMark x1="56364" y1="9623" x2="44463" y2="6276"/>
                            <a14:foregroundMark x1="44463" y1="6276" x2="37851" y2="11018"/>
                            <a14:foregroundMark x1="37851" y1="11018" x2="36694" y2="20642"/>
                            <a14:foregroundMark x1="36694" y1="20642" x2="41653" y2="29428"/>
                            <a14:foregroundMark x1="41653" y1="29428" x2="53884" y2="30126"/>
                            <a14:foregroundMark x1="53884" y1="30126" x2="67107" y2="19805"/>
                            <a14:foregroundMark x1="67107" y1="19805" x2="61818" y2="11018"/>
                            <a14:foregroundMark x1="61818" y1="11018" x2="37025" y2="10879"/>
                            <a14:foregroundMark x1="37025" y1="10879" x2="16364" y2="23431"/>
                            <a14:foregroundMark x1="16364" y1="23431" x2="18678" y2="38773"/>
                            <a14:foregroundMark x1="18678" y1="38773" x2="62479" y2="65690"/>
                            <a14:foregroundMark x1="62479" y1="65690" x2="77025" y2="57462"/>
                            <a14:foregroundMark x1="77025" y1="57462" x2="80826" y2="45328"/>
                            <a14:foregroundMark x1="80826" y1="45328" x2="84463" y2="64854"/>
                            <a14:foregroundMark x1="84463" y1="64854" x2="91570" y2="60112"/>
                            <a14:foregroundMark x1="91570" y1="60112" x2="87934" y2="46025"/>
                            <a14:foregroundMark x1="87934" y1="46025" x2="96694" y2="72385"/>
                            <a14:foregroundMark x1="96694" y1="72385" x2="86942" y2="64575"/>
                            <a14:foregroundMark x1="86942" y1="64575" x2="90579" y2="71688"/>
                            <a14:foregroundMark x1="90579" y1="71688" x2="81322" y2="63319"/>
                            <a14:foregroundMark x1="81322" y1="63319" x2="71074" y2="57880"/>
                            <a14:foregroundMark x1="71074" y1="57880" x2="59504" y2="56904"/>
                            <a14:foregroundMark x1="59504" y1="56904" x2="54050" y2="68340"/>
                            <a14:foregroundMark x1="54050" y1="68340" x2="52231" y2="83403"/>
                            <a14:foregroundMark x1="52231" y1="83403" x2="37190" y2="57741"/>
                            <a14:foregroundMark x1="37190" y1="57741" x2="31570" y2="71269"/>
                            <a14:foregroundMark x1="31570" y1="71269" x2="30579" y2="47141"/>
                            <a14:foregroundMark x1="30579" y1="47141" x2="41818" y2="63459"/>
                            <a14:foregroundMark x1="41818" y1="63459" x2="65289" y2="51604"/>
                            <a14:foregroundMark x1="65289" y1="51604" x2="47107" y2="42259"/>
                            <a14:foregroundMark x1="47107" y1="42259" x2="37521" y2="63319"/>
                            <a14:foregroundMark x1="37521" y1="63319" x2="48926" y2="74198"/>
                            <a14:foregroundMark x1="48926" y1="74198" x2="55041" y2="49651"/>
                            <a14:foregroundMark x1="55041" y1="49651" x2="49256" y2="42259"/>
                            <a14:foregroundMark x1="49256" y1="42259" x2="50248" y2="70293"/>
                            <a14:foregroundMark x1="50248" y1="70293" x2="67273" y2="74616"/>
                            <a14:foregroundMark x1="67273" y1="74616" x2="67273" y2="45746"/>
                            <a14:foregroundMark x1="67273" y1="45746" x2="32562" y2="36541"/>
                            <a14:foregroundMark x1="32562" y1="36541" x2="19504" y2="53556"/>
                            <a14:foregroundMark x1="19504" y1="53556" x2="16860" y2="65411"/>
                            <a14:foregroundMark x1="16860" y1="65411" x2="9256" y2="61925"/>
                            <a14:foregroundMark x1="9256" y1="61925" x2="4463" y2="67922"/>
                            <a14:foregroundMark x1="4463" y1="67922" x2="21653" y2="18550"/>
                            <a14:foregroundMark x1="21653" y1="18550" x2="36198" y2="8508"/>
                            <a14:foregroundMark x1="36198" y1="8508" x2="45785" y2="7671"/>
                            <a14:foregroundMark x1="45785" y1="7671" x2="58512" y2="9763"/>
                            <a14:foregroundMark x1="58512" y1="9763" x2="60992" y2="18410"/>
                            <a14:foregroundMark x1="60992" y1="18410" x2="53058" y2="51464"/>
                            <a14:foregroundMark x1="37355" y1="27197" x2="37355" y2="27197"/>
                            <a14:foregroundMark x1="37355" y1="27197" x2="37355" y2="27197"/>
                            <a14:foregroundMark x1="48099" y1="3487" x2="48099" y2="3487"/>
                            <a14:foregroundMark x1="48099" y1="3487" x2="48099" y2="3487"/>
                            <a14:foregroundMark x1="95537" y1="63459" x2="95537" y2="63459"/>
                            <a14:foregroundMark x1="95537" y1="63459" x2="95537" y2="63459"/>
                            <a14:foregroundMark x1="36694" y1="27476" x2="36694" y2="27476"/>
                            <a14:foregroundMark x1="36694" y1="27476" x2="36694" y2="27476"/>
                            <a14:foregroundMark x1="63140" y1="82706" x2="63140" y2="82706"/>
                            <a14:foregroundMark x1="63140" y1="82706" x2="63140" y2="82706"/>
                            <a14:foregroundMark x1="80000" y1="92329" x2="80000" y2="92329"/>
                            <a14:foregroundMark x1="80000" y1="92329" x2="80000" y2="92329"/>
                            <a14:foregroundMark x1="80496" y1="91771" x2="80496" y2="91771"/>
                            <a14:foregroundMark x1="80496" y1="91771" x2="80496" y2="91771"/>
                            <a14:foregroundMark x1="69421" y1="93863" x2="78843" y2="93863"/>
                            <a14:foregroundMark x1="78843" y1="93863" x2="77851" y2="91632"/>
                            <a14:foregroundMark x1="82810" y1="87866" x2="82314" y2="94979"/>
                            <a14:foregroundMark x1="82314" y1="94979" x2="72727" y2="96513"/>
                            <a14:foregroundMark x1="72727" y1="96513" x2="63471" y2="95955"/>
                            <a14:foregroundMark x1="63471" y1="95955" x2="48926" y2="87866"/>
                            <a14:foregroundMark x1="48926" y1="87866" x2="37686" y2="85914"/>
                            <a14:foregroundMark x1="37686" y1="85914" x2="29587" y2="87448"/>
                            <a14:foregroundMark x1="29587" y1="87448" x2="34215" y2="93584"/>
                            <a14:foregroundMark x1="34215" y1="93584" x2="24628" y2="95537"/>
                            <a14:foregroundMark x1="24628" y1="95537" x2="17686" y2="91632"/>
                            <a14:foregroundMark x1="17686" y1="91632" x2="22479" y2="85635"/>
                            <a14:foregroundMark x1="22479" y1="85635" x2="19174" y2="71409"/>
                            <a14:foregroundMark x1="19174" y1="71409" x2="16364" y2="65272"/>
                            <a14:foregroundMark x1="35372" y1="96513" x2="35372" y2="96513"/>
                            <a14:foregroundMark x1="35372" y1="96513" x2="35372" y2="96513"/>
                            <a14:foregroundMark x1="35372" y1="96513" x2="35372" y2="96513"/>
                            <a14:foregroundMark x1="38182" y1="81311" x2="38182" y2="81311"/>
                            <a14:foregroundMark x1="38182" y1="81311" x2="38182" y2="81311"/>
                            <a14:foregroundMark x1="38182" y1="81311" x2="38182" y2="81311"/>
                            <a14:foregroundMark x1="28099" y1="69735" x2="28099" y2="69735"/>
                            <a14:foregroundMark x1="28760" y1="70851" x2="33223" y2="77824"/>
                            <a14:foregroundMark x1="33223" y1="77824" x2="43471" y2="80753"/>
                            <a14:foregroundMark x1="43471" y1="80753" x2="51405" y2="78382"/>
                            <a14:foregroundMark x1="51405" y1="78382" x2="46281" y2="69874"/>
                            <a14:foregroundMark x1="46281" y1="69874" x2="37355" y2="68619"/>
                            <a14:foregroundMark x1="37355" y1="68619" x2="35207" y2="78661"/>
                            <a14:foregroundMark x1="35207" y1="78661" x2="42149" y2="85635"/>
                            <a14:foregroundMark x1="42149" y1="85635" x2="50083" y2="82008"/>
                            <a14:foregroundMark x1="50083" y1="82008" x2="55041" y2="74198"/>
                            <a14:foregroundMark x1="55041" y1="74198" x2="46281" y2="66248"/>
                            <a14:foregroundMark x1="46281" y1="66248" x2="38512" y2="70293"/>
                            <a14:foregroundMark x1="38512" y1="70293" x2="37686" y2="77964"/>
                            <a14:foregroundMark x1="37686" y1="77964" x2="42479" y2="85077"/>
                            <a14:foregroundMark x1="42479" y1="85077" x2="50413" y2="87866"/>
                            <a14:foregroundMark x1="50413" y1="87866" x2="60165" y2="78661"/>
                            <a14:foregroundMark x1="60165" y1="78661" x2="55207" y2="70990"/>
                            <a14:foregroundMark x1="55207" y1="70990" x2="44628" y2="82985"/>
                            <a14:foregroundMark x1="44628" y1="82985" x2="46777" y2="90934"/>
                            <a14:foregroundMark x1="46777" y1="90934" x2="53058" y2="82148"/>
                            <a14:foregroundMark x1="53058" y1="82148" x2="61157" y2="85216"/>
                            <a14:foregroundMark x1="61157" y1="85216" x2="61653" y2="85077"/>
                            <a14:foregroundMark x1="66281" y1="82008" x2="64793" y2="89958"/>
                            <a14:foregroundMark x1="64793" y1="89958" x2="69917" y2="83961"/>
                            <a14:foregroundMark x1="69917" y1="83961" x2="61322" y2="89679"/>
                            <a14:foregroundMark x1="61322" y1="89679" x2="68430" y2="93584"/>
                            <a14:foregroundMark x1="68430" y1="93584" x2="76198" y2="81311"/>
                            <a14:foregroundMark x1="76198" y1="81311" x2="73388" y2="74756"/>
                            <a14:foregroundMark x1="73388" y1="74756" x2="66446" y2="80614"/>
                            <a14:foregroundMark x1="66446" y1="80614" x2="69256" y2="88563"/>
                            <a14:foregroundMark x1="69256" y1="88563" x2="67273" y2="77824"/>
                            <a14:foregroundMark x1="67273" y1="77824" x2="65455" y2="77964"/>
                            <a14:foregroundMark x1="79504" y1="92748" x2="81488" y2="96513"/>
                            <a14:foregroundMark x1="82810" y1="97490" x2="85124" y2="95955"/>
                            <a14:foregroundMark x1="39835" y1="96932" x2="39835" y2="96932"/>
                            <a14:foregroundMark x1="39835" y1="96932" x2="39835" y2="96932"/>
                            <a14:foregroundMark x1="39835" y1="96932" x2="39835" y2="96932"/>
                            <a14:foregroundMark x1="32562" y1="80614" x2="32562" y2="80614"/>
                            <a14:foregroundMark x1="32562" y1="80614" x2="32562" y2="80614"/>
                            <a14:foregroundMark x1="32562" y1="80614" x2="32562" y2="80614"/>
                            <a14:foregroundMark x1="2975" y1="64575" x2="2975" y2="64575"/>
                            <a14:foregroundMark x1="2975" y1="64575" x2="2975" y2="64575"/>
                            <a14:foregroundMark x1="74050" y1="99582" x2="81983" y2="97350"/>
                            <a14:foregroundMark x1="81983" y1="97350" x2="88264" y2="92608"/>
                            <a14:foregroundMark x1="88264" y1="92608" x2="83967" y2="86471"/>
                            <a14:foregroundMark x1="83967" y1="86471" x2="80992" y2="84100"/>
                            <a14:foregroundMark x1="80826" y1="92887" x2="80826" y2="92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649" y="3711660"/>
                <a:ext cx="578674" cy="685800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FC2E717-3A9B-4236-A7B7-21AA317B2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963" y="2546955"/>
                <a:ext cx="2732694" cy="2165660"/>
              </a:xfrm>
              <a:prstGeom prst="rect">
                <a:avLst/>
              </a:prstGeom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D4F82D4C-7B1A-4C74-B720-17583D981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686" y="2783886"/>
                <a:ext cx="685800" cy="685800"/>
              </a:xfrm>
              <a:prstGeom prst="rect">
                <a:avLst/>
              </a:prstGeom>
            </p:spPr>
          </p:pic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16B4199-19B7-43A5-8617-D71D458E8459}"/>
                </a:ext>
              </a:extLst>
            </p:cNvPr>
            <p:cNvGrpSpPr/>
            <p:nvPr/>
          </p:nvGrpSpPr>
          <p:grpSpPr>
            <a:xfrm>
              <a:off x="3105083" y="519201"/>
              <a:ext cx="3194874" cy="1556815"/>
              <a:chOff x="3105083" y="519201"/>
              <a:chExt cx="3194874" cy="1556815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00D1AC49-5DFB-468F-81C6-AF13C560D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328" l="10000" r="90000">
                            <a14:foregroundMark x1="49180" y1="10000" x2="49180" y2="10000"/>
                            <a14:foregroundMark x1="50984" y1="74918" x2="50984" y2="74918"/>
                            <a14:foregroundMark x1="45246" y1="70000" x2="53115" y2="86721"/>
                            <a14:foregroundMark x1="53115" y1="86721" x2="55410" y2="77213"/>
                            <a14:foregroundMark x1="55410" y1="77213" x2="42295" y2="80000"/>
                            <a14:foregroundMark x1="48689" y1="83443" x2="52623" y2="89180"/>
                            <a14:foregroundMark x1="48033" y1="86066" x2="48689" y2="90000"/>
                            <a14:foregroundMark x1="48689" y1="90328" x2="51148" y2="90000"/>
                            <a14:foregroundMark x1="56721" y1="89836" x2="69180" y2="86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142" y="519201"/>
                <a:ext cx="1556815" cy="1556815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3A9203B5-B55F-4781-8E98-18D7F0FAF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083" y="571196"/>
                <a:ext cx="1064856" cy="1353343"/>
              </a:xfrm>
              <a:prstGeom prst="rect">
                <a:avLst/>
              </a:prstGeom>
            </p:spPr>
          </p:pic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79C05A2-486F-4534-B772-BCFD115909F3}"/>
                </a:ext>
              </a:extLst>
            </p:cNvPr>
            <p:cNvGrpSpPr/>
            <p:nvPr/>
          </p:nvGrpSpPr>
          <p:grpSpPr>
            <a:xfrm>
              <a:off x="2527054" y="2007502"/>
              <a:ext cx="3863003" cy="2365910"/>
              <a:chOff x="2527054" y="2034136"/>
              <a:chExt cx="3863003" cy="2365910"/>
            </a:xfrm>
          </p:grpSpPr>
          <p:sp>
            <p:nvSpPr>
              <p:cNvPr id="40" name="箭头: 下 39">
                <a:extLst>
                  <a:ext uri="{FF2B5EF4-FFF2-40B4-BE49-F238E27FC236}">
                    <a16:creationId xmlns:a16="http://schemas.microsoft.com/office/drawing/2014/main" id="{C51111D2-7C40-47C8-8402-DDBDDCED7EE5}"/>
                  </a:ext>
                </a:extLst>
              </p:cNvPr>
              <p:cNvSpPr/>
              <p:nvPr/>
            </p:nvSpPr>
            <p:spPr>
              <a:xfrm>
                <a:off x="5980482" y="2332567"/>
                <a:ext cx="409575" cy="2067479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A503324-76DA-4094-993E-8142ABC28DE4}"/>
                  </a:ext>
                </a:extLst>
              </p:cNvPr>
              <p:cNvSpPr/>
              <p:nvPr/>
            </p:nvSpPr>
            <p:spPr>
              <a:xfrm>
                <a:off x="2556181" y="2034136"/>
                <a:ext cx="3817398" cy="3012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2" name="箭头: 下 41">
                <a:extLst>
                  <a:ext uri="{FF2B5EF4-FFF2-40B4-BE49-F238E27FC236}">
                    <a16:creationId xmlns:a16="http://schemas.microsoft.com/office/drawing/2014/main" id="{84DE857A-CDF2-4B92-A912-C3E148B3C107}"/>
                  </a:ext>
                </a:extLst>
              </p:cNvPr>
              <p:cNvSpPr/>
              <p:nvPr/>
            </p:nvSpPr>
            <p:spPr>
              <a:xfrm>
                <a:off x="515528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3" name="箭头: 下 42">
                <a:extLst>
                  <a:ext uri="{FF2B5EF4-FFF2-40B4-BE49-F238E27FC236}">
                    <a16:creationId xmlns:a16="http://schemas.microsoft.com/office/drawing/2014/main" id="{CCD052C4-9827-4F26-AC0B-616E6EDAE895}"/>
                  </a:ext>
                </a:extLst>
              </p:cNvPr>
              <p:cNvSpPr/>
              <p:nvPr/>
            </p:nvSpPr>
            <p:spPr>
              <a:xfrm>
                <a:off x="424961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4" name="箭头: 下 43">
                <a:extLst>
                  <a:ext uri="{FF2B5EF4-FFF2-40B4-BE49-F238E27FC236}">
                    <a16:creationId xmlns:a16="http://schemas.microsoft.com/office/drawing/2014/main" id="{9B02DE40-890A-41AC-9762-8D800B5E0DD6}"/>
                  </a:ext>
                </a:extLst>
              </p:cNvPr>
              <p:cNvSpPr/>
              <p:nvPr/>
            </p:nvSpPr>
            <p:spPr>
              <a:xfrm>
                <a:off x="252705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5" name="箭头: 下 44">
                <a:extLst>
                  <a:ext uri="{FF2B5EF4-FFF2-40B4-BE49-F238E27FC236}">
                    <a16:creationId xmlns:a16="http://schemas.microsoft.com/office/drawing/2014/main" id="{41DF70DA-DC9F-4666-AF17-D735A3865712}"/>
                  </a:ext>
                </a:extLst>
              </p:cNvPr>
              <p:cNvSpPr/>
              <p:nvPr/>
            </p:nvSpPr>
            <p:spPr>
              <a:xfrm>
                <a:off x="338833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2B8FF49-E287-4EDB-AC97-6BCC01A31EAE}"/>
                </a:ext>
              </a:extLst>
            </p:cNvPr>
            <p:cNvGrpSpPr/>
            <p:nvPr/>
          </p:nvGrpSpPr>
          <p:grpSpPr>
            <a:xfrm>
              <a:off x="126364" y="762000"/>
              <a:ext cx="2121750" cy="5790907"/>
              <a:chOff x="126364" y="762000"/>
              <a:chExt cx="2121750" cy="5790907"/>
            </a:xfrm>
          </p:grpSpPr>
          <p:sp>
            <p:nvSpPr>
              <p:cNvPr id="38" name="右大括号 37">
                <a:extLst>
                  <a:ext uri="{FF2B5EF4-FFF2-40B4-BE49-F238E27FC236}">
                    <a16:creationId xmlns:a16="http://schemas.microsoft.com/office/drawing/2014/main" id="{6889D3FC-2EF6-47A0-80B7-5C726B939DE1}"/>
                  </a:ext>
                </a:extLst>
              </p:cNvPr>
              <p:cNvSpPr/>
              <p:nvPr/>
            </p:nvSpPr>
            <p:spPr>
              <a:xfrm rot="10800000">
                <a:off x="1601716" y="762000"/>
                <a:ext cx="646398" cy="5790907"/>
              </a:xfrm>
              <a:prstGeom prst="rightBrace">
                <a:avLst>
                  <a:gd name="adj1" fmla="val 103973"/>
                  <a:gd name="adj2" fmla="val 50000"/>
                </a:avLst>
              </a:prstGeom>
              <a:ln w="762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145BF71-11BC-49DC-96F5-CB36D776CEC8}"/>
                  </a:ext>
                </a:extLst>
              </p:cNvPr>
              <p:cNvSpPr txBox="1"/>
              <p:nvPr/>
            </p:nvSpPr>
            <p:spPr>
              <a:xfrm>
                <a:off x="126364" y="3271335"/>
                <a:ext cx="1236760" cy="772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3F434C"/>
                    </a:solidFill>
                    <a:ea typeface="思源黑体 CN Medium" panose="020B0600000000000000" pitchFamily="34" charset="-122"/>
                  </a:rPr>
                  <a:t>计算机</a:t>
                </a:r>
                <a:endParaRPr lang="en-US" altLang="zh-CN" sz="1600" dirty="0">
                  <a:solidFill>
                    <a:srgbClr val="3F434C"/>
                  </a:solidFill>
                  <a:ea typeface="思源黑体 CN Medium" panose="020B0600000000000000" pitchFamily="34" charset="-122"/>
                </a:endParaRPr>
              </a:p>
              <a:p>
                <a:r>
                  <a:rPr lang="zh-CN" altLang="en-US" sz="1600" dirty="0">
                    <a:solidFill>
                      <a:srgbClr val="3F434C"/>
                    </a:solidFill>
                    <a:ea typeface="思源黑体 CN Medium" panose="020B0600000000000000" pitchFamily="34" charset="-122"/>
                  </a:rPr>
                  <a:t> 系统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33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小结：操作系统的结构是怎样设计的？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AEC535-0BD1-4FCC-B2DC-54FFFED3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40" y="1175987"/>
            <a:ext cx="7481953" cy="568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9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63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21368-69A2-4F30-9CE8-5FBF3468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作为</a:t>
            </a:r>
            <a:r>
              <a:rPr lang="en-US" altLang="zh-CN" dirty="0">
                <a:solidFill>
                  <a:srgbClr val="E94136"/>
                </a:solidFill>
              </a:rPr>
              <a:t>『</a:t>
            </a:r>
            <a:r>
              <a:rPr lang="zh-CN" altLang="en-US" dirty="0">
                <a:solidFill>
                  <a:srgbClr val="E94136"/>
                </a:solidFill>
              </a:rPr>
              <a:t>系统软件</a:t>
            </a:r>
            <a:r>
              <a:rPr lang="en-US" altLang="zh-CN" dirty="0">
                <a:solidFill>
                  <a:srgbClr val="E94136"/>
                </a:solidFill>
              </a:rPr>
              <a:t>』</a:t>
            </a:r>
            <a:r>
              <a:rPr lang="zh-CN" altLang="en-US" dirty="0">
                <a:solidFill>
                  <a:srgbClr val="E94136"/>
                </a:solidFill>
              </a:rPr>
              <a:t>，</a:t>
            </a:r>
            <a:r>
              <a:rPr lang="en-US" altLang="zh-CN" dirty="0"/>
              <a:t> OS</a:t>
            </a:r>
            <a:r>
              <a:rPr lang="zh-CN" altLang="en-US" dirty="0"/>
              <a:t>做了哪些事</a:t>
            </a:r>
            <a:endParaRPr lang="en-US" altLang="zh-CN" dirty="0"/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管理与配置内存</a:t>
            </a: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决定系统资源供需的优先次序</a:t>
            </a: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控制输入设备与输出设备</a:t>
            </a: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操作网络与管理文件系统等基本事务</a:t>
            </a:r>
          </a:p>
          <a:p>
            <a:pPr marL="514350" indent="-5143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提供一个让用户与系统交互的操作界面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AE58B16-E9EB-4912-8E52-E11B8EDE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什么是操作系统？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326054C-BDBF-4945-BBED-AD6D9D323E1B}"/>
              </a:ext>
            </a:extLst>
          </p:cNvPr>
          <p:cNvGrpSpPr>
            <a:grpSpLocks noChangeAspect="1"/>
          </p:cNvGrpSpPr>
          <p:nvPr/>
        </p:nvGrpSpPr>
        <p:grpSpPr>
          <a:xfrm>
            <a:off x="6394613" y="1347900"/>
            <a:ext cx="4952838" cy="4569031"/>
            <a:chOff x="126364" y="519201"/>
            <a:chExt cx="6540547" cy="603370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4314FA4-CB66-428C-82C2-BAE007BB6F9B}"/>
                </a:ext>
              </a:extLst>
            </p:cNvPr>
            <p:cNvSpPr/>
            <p:nvPr/>
          </p:nvSpPr>
          <p:spPr>
            <a:xfrm>
              <a:off x="2387141" y="5989654"/>
              <a:ext cx="4279770" cy="56325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计算机硬件（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CPU/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内存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键盘</a:t>
              </a:r>
              <a:r>
                <a:rPr lang="en-US" altLang="zh-CN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lang="zh-CN" altLang="en-US" sz="1400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鼠标）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6218A4B-3973-4AB2-8661-678E7078BBBF}"/>
                </a:ext>
              </a:extLst>
            </p:cNvPr>
            <p:cNvGrpSpPr/>
            <p:nvPr/>
          </p:nvGrpSpPr>
          <p:grpSpPr>
            <a:xfrm>
              <a:off x="2387142" y="4544996"/>
              <a:ext cx="4279769" cy="1366887"/>
              <a:chOff x="2387142" y="4544996"/>
              <a:chExt cx="4279769" cy="1366887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6AE3DE9-ACF1-48F0-BF04-322477E0EF1A}"/>
                  </a:ext>
                </a:extLst>
              </p:cNvPr>
              <p:cNvSpPr/>
              <p:nvPr/>
            </p:nvSpPr>
            <p:spPr>
              <a:xfrm>
                <a:off x="2387142" y="4544996"/>
                <a:ext cx="4279769" cy="1366887"/>
              </a:xfrm>
              <a:prstGeom prst="rect">
                <a:avLst/>
              </a:prstGeom>
              <a:solidFill>
                <a:srgbClr val="0068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800" b="1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操作系统</a:t>
                </a:r>
              </a:p>
            </p:txBody>
          </p:sp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BB07E547-22F7-4041-AB5E-93B4AD46A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930" b="96875" l="0" r="98047">
                            <a14:foregroundMark x1="7031" y1="18945" x2="7031" y2="18945"/>
                            <a14:foregroundMark x1="7031" y1="18945" x2="7031" y2="18945"/>
                            <a14:foregroundMark x1="2734" y1="21484" x2="2734" y2="21484"/>
                            <a14:foregroundMark x1="2734" y1="21484" x2="2734" y2="21484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3047" y1="16992" x2="73047" y2="16992"/>
                            <a14:foregroundMark x1="77344" y1="16211" x2="77344" y2="16211"/>
                            <a14:foregroundMark x1="77344" y1="16211" x2="77344" y2="16211"/>
                            <a14:foregroundMark x1="62500" y1="11914" x2="68359" y2="18359"/>
                            <a14:foregroundMark x1="68359" y1="18359" x2="78711" y2="21484"/>
                            <a14:foregroundMark x1="78711" y1="21484" x2="92383" y2="21484"/>
                            <a14:foregroundMark x1="92383" y1="21484" x2="80859" y2="16797"/>
                            <a14:foregroundMark x1="80859" y1="16797" x2="66602" y2="20313"/>
                            <a14:foregroundMark x1="66602" y1="20313" x2="60156" y2="25781"/>
                            <a14:foregroundMark x1="60156" y1="25781" x2="64063" y2="32031"/>
                            <a14:foregroundMark x1="64063" y1="32031" x2="74023" y2="29102"/>
                            <a14:foregroundMark x1="74023" y1="29102" x2="85156" y2="20703"/>
                            <a14:foregroundMark x1="85156" y1="20703" x2="89844" y2="11719"/>
                            <a14:foregroundMark x1="89844" y1="11719" x2="80664" y2="12305"/>
                            <a14:foregroundMark x1="80664" y1="12305" x2="68750" y2="26367"/>
                            <a14:foregroundMark x1="68750" y1="26367" x2="66406" y2="25391"/>
                            <a14:foregroundMark x1="21289" y1="24219" x2="21289" y2="24219"/>
                            <a14:foregroundMark x1="21289" y1="24219" x2="21289" y2="24219"/>
                            <a14:foregroundMark x1="8594" y1="18945" x2="3516" y2="26172"/>
                            <a14:foregroundMark x1="3516" y1="26172" x2="17773" y2="26758"/>
                            <a14:foregroundMark x1="17773" y1="26758" x2="23047" y2="21289"/>
                            <a14:foregroundMark x1="23047" y1="21289" x2="14258" y2="22070"/>
                            <a14:foregroundMark x1="14258" y1="22070" x2="16992" y2="30664"/>
                            <a14:foregroundMark x1="16992" y1="30664" x2="25000" y2="32227"/>
                            <a14:foregroundMark x1="25000" y1="32227" x2="32813" y2="29688"/>
                            <a14:foregroundMark x1="32813" y1="29688" x2="23828" y2="23047"/>
                            <a14:foregroundMark x1="23828" y1="23047" x2="4297" y2="25781"/>
                            <a14:foregroundMark x1="4297" y1="25781" x2="2734" y2="33984"/>
                            <a14:foregroundMark x1="2734" y1="33984" x2="11719" y2="34570"/>
                            <a14:foregroundMark x1="11719" y1="34570" x2="18945" y2="31055"/>
                            <a14:foregroundMark x1="18945" y1="31055" x2="10352" y2="29102"/>
                            <a14:foregroundMark x1="10352" y1="29102" x2="20898" y2="31055"/>
                            <a14:foregroundMark x1="20898" y1="31055" x2="22852" y2="30469"/>
                            <a14:foregroundMark x1="19727" y1="63086" x2="30469" y2="68164"/>
                            <a14:foregroundMark x1="30469" y1="68164" x2="16602" y2="67578"/>
                            <a14:foregroundMark x1="16602" y1="67578" x2="25586" y2="72070"/>
                            <a14:foregroundMark x1="25586" y1="72070" x2="29492" y2="65430"/>
                            <a14:foregroundMark x1="29492" y1="65430" x2="21484" y2="64453"/>
                            <a14:foregroundMark x1="21484" y1="64453" x2="12891" y2="67383"/>
                            <a14:foregroundMark x1="12891" y1="67383" x2="7617" y2="74414"/>
                            <a14:foregroundMark x1="7617" y1="74414" x2="19531" y2="75781"/>
                            <a14:foregroundMark x1="19531" y1="75781" x2="25586" y2="68945"/>
                            <a14:foregroundMark x1="25586" y1="68945" x2="13281" y2="72656"/>
                            <a14:foregroundMark x1="13281" y1="72656" x2="19336" y2="76953"/>
                            <a14:foregroundMark x1="19336" y1="76953" x2="26172" y2="72461"/>
                            <a14:foregroundMark x1="26172" y1="72461" x2="25391" y2="60938"/>
                            <a14:foregroundMark x1="25391" y1="60938" x2="16602" y2="59570"/>
                            <a14:foregroundMark x1="16602" y1="59570" x2="7227" y2="61914"/>
                            <a14:foregroundMark x1="7227" y1="61914" x2="13086" y2="68359"/>
                            <a14:foregroundMark x1="13086" y1="68359" x2="13477" y2="68359"/>
                            <a14:foregroundMark x1="74219" y1="65625" x2="68359" y2="70703"/>
                            <a14:foregroundMark x1="68359" y1="70703" x2="75195" y2="76758"/>
                            <a14:foregroundMark x1="75195" y1="76758" x2="90625" y2="75781"/>
                            <a14:foregroundMark x1="90625" y1="75781" x2="94531" y2="66602"/>
                            <a14:foregroundMark x1="94531" y1="66602" x2="78320" y2="63867"/>
                            <a14:foregroundMark x1="78320" y1="63867" x2="61328" y2="74414"/>
                            <a14:foregroundMark x1="61328" y1="74414" x2="58398" y2="82813"/>
                            <a14:foregroundMark x1="58398" y1="82813" x2="70313" y2="88086"/>
                            <a14:foregroundMark x1="70313" y1="88086" x2="73438" y2="76953"/>
                            <a14:foregroundMark x1="73438" y1="76953" x2="66602" y2="70508"/>
                            <a14:foregroundMark x1="66602" y1="70508" x2="56641" y2="73047"/>
                            <a14:foregroundMark x1="56641" y1="73047" x2="55664" y2="80664"/>
                            <a14:foregroundMark x1="55664" y1="80664" x2="60547" y2="87500"/>
                            <a14:foregroundMark x1="60547" y1="87500" x2="71289" y2="89648"/>
                            <a14:foregroundMark x1="71289" y1="89648" x2="81641" y2="84180"/>
                            <a14:foregroundMark x1="81641" y1="84180" x2="83789" y2="75195"/>
                            <a14:foregroundMark x1="83789" y1="75195" x2="79883" y2="69141"/>
                            <a14:foregroundMark x1="79883" y1="69141" x2="71875" y2="75000"/>
                            <a14:foregroundMark x1="71875" y1="75000" x2="72461" y2="82227"/>
                            <a14:foregroundMark x1="72461" y1="82227" x2="78516" y2="86523"/>
                            <a14:foregroundMark x1="78516" y1="86523" x2="87109" y2="83984"/>
                            <a14:foregroundMark x1="87109" y1="83984" x2="91602" y2="77539"/>
                            <a14:foregroundMark x1="91602" y1="77539" x2="81641" y2="71484"/>
                            <a14:foregroundMark x1="81641" y1="71484" x2="73242" y2="74414"/>
                            <a14:foregroundMark x1="73242" y1="74414" x2="70313" y2="77539"/>
                            <a14:foregroundMark x1="83203" y1="67773" x2="77344" y2="74609"/>
                            <a14:foregroundMark x1="77344" y1="74609" x2="77148" y2="85156"/>
                            <a14:foregroundMark x1="77148" y1="85156" x2="88281" y2="86914"/>
                            <a14:foregroundMark x1="88281" y1="86914" x2="93555" y2="77148"/>
                            <a14:foregroundMark x1="93555" y1="77148" x2="81445" y2="72852"/>
                            <a14:foregroundMark x1="81445" y1="72852" x2="73242" y2="78320"/>
                            <a14:foregroundMark x1="73242" y1="78320" x2="68750" y2="85547"/>
                            <a14:foregroundMark x1="68750" y1="85547" x2="75000" y2="94141"/>
                            <a14:foregroundMark x1="75000" y1="94141" x2="83008" y2="92969"/>
                            <a14:foregroundMark x1="83008" y1="92969" x2="91211" y2="86523"/>
                            <a14:foregroundMark x1="91211" y1="86523" x2="88867" y2="74805"/>
                            <a14:foregroundMark x1="88867" y1="74805" x2="79102" y2="76367"/>
                            <a14:foregroundMark x1="79102" y1="76367" x2="80859" y2="88477"/>
                            <a14:foregroundMark x1="80859" y1="88477" x2="91406" y2="89063"/>
                            <a14:foregroundMark x1="91406" y1="89063" x2="91211" y2="79883"/>
                            <a14:foregroundMark x1="91211" y1="79883" x2="87305" y2="86133"/>
                            <a14:foregroundMark x1="87305" y1="86133" x2="87500" y2="87695"/>
                            <a14:foregroundMark x1="72461" y1="60742" x2="64258" y2="65625"/>
                            <a14:foregroundMark x1="64258" y1="65625" x2="64258" y2="82031"/>
                            <a14:foregroundMark x1="64258" y1="82031" x2="72852" y2="90820"/>
                            <a14:foregroundMark x1="72852" y1="90820" x2="84180" y2="93945"/>
                            <a14:foregroundMark x1="84180" y1="93945" x2="96875" y2="90430"/>
                            <a14:foregroundMark x1="96875" y1="90430" x2="96680" y2="79688"/>
                            <a14:foregroundMark x1="96680" y1="79688" x2="89063" y2="63867"/>
                            <a14:foregroundMark x1="89063" y1="63867" x2="78906" y2="67773"/>
                            <a14:foregroundMark x1="78906" y1="67773" x2="71484" y2="74805"/>
                            <a14:foregroundMark x1="71484" y1="74805" x2="73047" y2="86719"/>
                            <a14:foregroundMark x1="73047" y1="86719" x2="84961" y2="86328"/>
                            <a14:foregroundMark x1="84961" y1="86328" x2="83789" y2="72070"/>
                            <a14:foregroundMark x1="83789" y1="72070" x2="77148" y2="65820"/>
                            <a14:foregroundMark x1="77148" y1="65820" x2="67383" y2="62695"/>
                            <a14:foregroundMark x1="67383" y1="62695" x2="59766" y2="64063"/>
                            <a14:foregroundMark x1="59766" y1="64063" x2="56055" y2="76172"/>
                            <a14:foregroundMark x1="56055" y1="76172" x2="63672" y2="86328"/>
                            <a14:foregroundMark x1="63672" y1="86328" x2="78320" y2="91016"/>
                            <a14:foregroundMark x1="78320" y1="91016" x2="95117" y2="90039"/>
                            <a14:foregroundMark x1="95117" y1="90039" x2="90039" y2="67969"/>
                            <a14:foregroundMark x1="90039" y1="67969" x2="79883" y2="69141"/>
                            <a14:foregroundMark x1="79883" y1="69141" x2="73047" y2="73242"/>
                            <a14:foregroundMark x1="73047" y1="73242" x2="71680" y2="82617"/>
                            <a14:foregroundMark x1="71680" y1="82617" x2="82422" y2="87305"/>
                            <a14:foregroundMark x1="82422" y1="87305" x2="93555" y2="85742"/>
                            <a14:foregroundMark x1="93555" y1="85742" x2="97266" y2="76172"/>
                            <a14:foregroundMark x1="97266" y1="76172" x2="92773" y2="68750"/>
                            <a14:foregroundMark x1="92773" y1="68750" x2="82617" y2="67578"/>
                            <a14:foregroundMark x1="70117" y1="20117" x2="66016" y2="28516"/>
                            <a14:foregroundMark x1="66016" y1="28516" x2="65820" y2="36133"/>
                            <a14:foregroundMark x1="65820" y1="36133" x2="70898" y2="43359"/>
                            <a14:foregroundMark x1="70898" y1="43359" x2="77930" y2="45313"/>
                            <a14:foregroundMark x1="77930" y1="45313" x2="84766" y2="42969"/>
                            <a14:foregroundMark x1="84766" y1="42969" x2="88672" y2="35352"/>
                            <a14:foregroundMark x1="88672" y1="35352" x2="88281" y2="27344"/>
                            <a14:foregroundMark x1="88281" y1="27344" x2="84375" y2="21094"/>
                            <a14:foregroundMark x1="84375" y1="21094" x2="75195" y2="17969"/>
                            <a14:foregroundMark x1="75195" y1="17969" x2="66992" y2="20117"/>
                            <a14:foregroundMark x1="66992" y1="20117" x2="64063" y2="28906"/>
                            <a14:foregroundMark x1="64063" y1="28906" x2="76172" y2="32422"/>
                            <a14:foregroundMark x1="76172" y1="32422" x2="83789" y2="27539"/>
                            <a14:foregroundMark x1="83789" y1="27539" x2="85742" y2="19922"/>
                            <a14:foregroundMark x1="85742" y1="19922" x2="77539" y2="9766"/>
                            <a14:foregroundMark x1="77539" y1="9766" x2="69531" y2="9570"/>
                            <a14:foregroundMark x1="69531" y1="9570" x2="59766" y2="13281"/>
                            <a14:foregroundMark x1="59766" y1="13281" x2="54688" y2="22852"/>
                            <a14:foregroundMark x1="54688" y1="22852" x2="67383" y2="32617"/>
                            <a14:foregroundMark x1="67383" y1="32617" x2="80273" y2="32617"/>
                            <a14:foregroundMark x1="80273" y1="32617" x2="89063" y2="28711"/>
                            <a14:foregroundMark x1="89063" y1="28711" x2="89258" y2="18750"/>
                            <a14:foregroundMark x1="89258" y1="18750" x2="78320" y2="15234"/>
                            <a14:foregroundMark x1="78320" y1="15234" x2="60742" y2="19141"/>
                            <a14:foregroundMark x1="60742" y1="19141" x2="59766" y2="28320"/>
                            <a14:foregroundMark x1="59766" y1="28320" x2="76953" y2="33203"/>
                            <a14:foregroundMark x1="76953" y1="33203" x2="88281" y2="30859"/>
                            <a14:foregroundMark x1="88281" y1="30859" x2="95313" y2="25781"/>
                            <a14:foregroundMark x1="95313" y1="25781" x2="94922" y2="15625"/>
                            <a14:foregroundMark x1="94922" y1="15625" x2="83984" y2="10547"/>
                            <a14:foregroundMark x1="83984" y1="10547" x2="58789" y2="14258"/>
                            <a14:foregroundMark x1="58789" y1="14258" x2="52734" y2="18555"/>
                            <a14:foregroundMark x1="52734" y1="18555" x2="56641" y2="28125"/>
                            <a14:foregroundMark x1="56641" y1="28125" x2="68555" y2="34570"/>
                            <a14:foregroundMark x1="68555" y1="34570" x2="80469" y2="36523"/>
                            <a14:foregroundMark x1="80469" y1="36523" x2="89063" y2="35156"/>
                            <a14:foregroundMark x1="89063" y1="35156" x2="93164" y2="27148"/>
                            <a14:foregroundMark x1="93164" y1="27148" x2="88867" y2="21289"/>
                            <a14:foregroundMark x1="88867" y1="21289" x2="74805" y2="19922"/>
                            <a14:foregroundMark x1="4688" y1="15039" x2="21680" y2="14258"/>
                            <a14:foregroundMark x1="21680" y1="14258" x2="29688" y2="14258"/>
                            <a14:foregroundMark x1="29688" y1="14258" x2="34570" y2="23633"/>
                            <a14:foregroundMark x1="34570" y1="23633" x2="33984" y2="42188"/>
                            <a14:foregroundMark x1="33984" y1="42188" x2="195" y2="43164"/>
                            <a14:foregroundMark x1="195" y1="43164" x2="3320" y2="35938"/>
                            <a14:foregroundMark x1="3320" y1="35938" x2="2930" y2="25977"/>
                            <a14:foregroundMark x1="2930" y1="25977" x2="0" y2="19336"/>
                            <a14:foregroundMark x1="0" y1="19336" x2="10547" y2="16211"/>
                            <a14:foregroundMark x1="10547" y1="16211" x2="18359" y2="16211"/>
                            <a14:foregroundMark x1="18359" y1="16211" x2="24023" y2="21289"/>
                            <a14:foregroundMark x1="24023" y1="21289" x2="22070" y2="40820"/>
                            <a14:foregroundMark x1="49805" y1="11914" x2="51367" y2="34180"/>
                            <a14:foregroundMark x1="51367" y1="34180" x2="55273" y2="40625"/>
                            <a14:foregroundMark x1="55273" y1="40625" x2="87305" y2="41992"/>
                            <a14:foregroundMark x1="87305" y1="41992" x2="94141" y2="39258"/>
                            <a14:foregroundMark x1="94141" y1="39258" x2="95117" y2="13086"/>
                            <a14:foregroundMark x1="95117" y1="13086" x2="91406" y2="6445"/>
                            <a14:foregroundMark x1="91406" y1="6445" x2="50391" y2="10938"/>
                            <a14:foregroundMark x1="5273" y1="57031" x2="5078" y2="65820"/>
                            <a14:foregroundMark x1="5078" y1="65820" x2="7031" y2="74023"/>
                            <a14:foregroundMark x1="7031" y1="74023" x2="14844" y2="78711"/>
                            <a14:foregroundMark x1="14844" y1="78711" x2="30859" y2="81055"/>
                            <a14:foregroundMark x1="30859" y1="81055" x2="37109" y2="74023"/>
                            <a14:foregroundMark x1="37109" y1="74023" x2="37305" y2="57422"/>
                            <a14:foregroundMark x1="37305" y1="57422" x2="9961" y2="56836"/>
                            <a14:foregroundMark x1="9961" y1="56836" x2="7031" y2="57422"/>
                            <a14:foregroundMark x1="2930" y1="55859" x2="2930" y2="79297"/>
                            <a14:foregroundMark x1="2930" y1="79297" x2="6055" y2="86328"/>
                            <a14:foregroundMark x1="6055" y1="86328" x2="16211" y2="87891"/>
                            <a14:foregroundMark x1="16211" y1="87891" x2="32422" y2="87500"/>
                            <a14:foregroundMark x1="32422" y1="87500" x2="36328" y2="80469"/>
                            <a14:foregroundMark x1="36328" y1="80469" x2="37109" y2="76172"/>
                            <a14:foregroundMark x1="51953" y1="58594" x2="52734" y2="88086"/>
                            <a14:foregroundMark x1="52734" y1="88086" x2="59180" y2="91797"/>
                            <a14:foregroundMark x1="59180" y1="91797" x2="91211" y2="95313"/>
                            <a14:foregroundMark x1="91211" y1="95313" x2="98047" y2="67383"/>
                            <a14:foregroundMark x1="98047" y1="67383" x2="97266" y2="59375"/>
                            <a14:foregroundMark x1="97266" y1="59375" x2="49023" y2="57227"/>
                            <a14:foregroundMark x1="49219" y1="54883" x2="67188" y2="54492"/>
                            <a14:foregroundMark x1="67188" y1="54492" x2="83203" y2="54688"/>
                            <a14:foregroundMark x1="83203" y1="54688" x2="91602" y2="53906"/>
                            <a14:foregroundMark x1="91602" y1="53906" x2="98438" y2="56836"/>
                            <a14:foregroundMark x1="98438" y1="56836" x2="97852" y2="97070"/>
                            <a14:foregroundMark x1="97852" y1="97070" x2="50000" y2="91211"/>
                            <a14:foregroundMark x1="50000" y1="91211" x2="47266" y2="83203"/>
                            <a14:foregroundMark x1="47266" y1="83203" x2="48633" y2="55078"/>
                            <a14:foregroundMark x1="47852" y1="10938" x2="52539" y2="43945"/>
                            <a14:foregroundMark x1="52539" y1="43945" x2="73242" y2="46289"/>
                            <a14:foregroundMark x1="73242" y1="46289" x2="90234" y2="44336"/>
                            <a14:foregroundMark x1="90234" y1="44336" x2="95898" y2="39844"/>
                            <a14:foregroundMark x1="95898" y1="39844" x2="98047" y2="15625"/>
                            <a14:foregroundMark x1="98047" y1="15625" x2="96875" y2="8398"/>
                            <a14:foregroundMark x1="96875" y1="8398" x2="88672" y2="2930"/>
                            <a14:foregroundMark x1="88672" y1="2930" x2="47266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2220" y="4601308"/>
                <a:ext cx="731827" cy="731827"/>
              </a:xfrm>
              <a:prstGeom prst="rect">
                <a:avLst/>
              </a:prstGeom>
            </p:spPr>
          </p:pic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718C9EF-BBAA-4BA2-8402-F8BCE02C38A5}"/>
                </a:ext>
              </a:extLst>
            </p:cNvPr>
            <p:cNvGrpSpPr/>
            <p:nvPr/>
          </p:nvGrpSpPr>
          <p:grpSpPr>
            <a:xfrm>
              <a:off x="2493445" y="5397945"/>
              <a:ext cx="4077894" cy="452095"/>
              <a:chOff x="2511201" y="5371311"/>
              <a:chExt cx="4077894" cy="452095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0D3CC3F-CF1C-4BC3-8A12-16C4B8B91D88}"/>
                  </a:ext>
                </a:extLst>
              </p:cNvPr>
              <p:cNvSpPr/>
              <p:nvPr/>
            </p:nvSpPr>
            <p:spPr>
              <a:xfrm>
                <a:off x="2511201" y="5371311"/>
                <a:ext cx="1041863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系统调用</a:t>
                </a: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106E9E4-2C45-4992-9AED-6C233B634621}"/>
                  </a:ext>
                </a:extLst>
              </p:cNvPr>
              <p:cNvSpPr/>
              <p:nvPr/>
            </p:nvSpPr>
            <p:spPr>
              <a:xfrm>
                <a:off x="4054270" y="5371311"/>
                <a:ext cx="939636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命令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6B105FB-8833-40A2-9964-5E40DF2219F7}"/>
                  </a:ext>
                </a:extLst>
              </p:cNvPr>
              <p:cNvSpPr/>
              <p:nvPr/>
            </p:nvSpPr>
            <p:spPr>
              <a:xfrm>
                <a:off x="5521550" y="5371311"/>
                <a:ext cx="1067545" cy="45209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图形</a:t>
                </a:r>
                <a:r>
                  <a:rPr lang="en-US" altLang="zh-CN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  <a:r>
                  <a:rPr lang="zh-CN" altLang="en-US" sz="105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窗口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D23C5BE-9FE4-41DD-B71D-519FA35DE532}"/>
                </a:ext>
              </a:extLst>
            </p:cNvPr>
            <p:cNvGrpSpPr/>
            <p:nvPr/>
          </p:nvGrpSpPr>
          <p:grpSpPr>
            <a:xfrm>
              <a:off x="2211963" y="2546955"/>
              <a:ext cx="3460523" cy="2165660"/>
              <a:chOff x="2211963" y="2546955"/>
              <a:chExt cx="3460523" cy="2165660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0BAF13C3-33A0-4CF2-941B-64816A045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87" b="99582" l="2810" r="95372">
                            <a14:foregroundMark x1="8099" y1="64156" x2="8099" y2="64156"/>
                            <a14:foregroundMark x1="10744" y1="56485" x2="5455" y2="63598"/>
                            <a14:foregroundMark x1="5455" y1="63598" x2="15702" y2="64435"/>
                            <a14:foregroundMark x1="15702" y1="64435" x2="17851" y2="56485"/>
                            <a14:foregroundMark x1="17851" y1="56485" x2="22479" y2="65411"/>
                            <a14:foregroundMark x1="22479" y1="65411" x2="20826" y2="57601"/>
                            <a14:foregroundMark x1="20826" y1="57601" x2="12066" y2="60530"/>
                            <a14:foregroundMark x1="12066" y1="60530" x2="13554" y2="67922"/>
                            <a14:foregroundMark x1="13554" y1="67922" x2="27438" y2="87448"/>
                            <a14:foregroundMark x1="27438" y1="87448" x2="22810" y2="94003"/>
                            <a14:foregroundMark x1="22810" y1="94003" x2="31405" y2="92329"/>
                            <a14:foregroundMark x1="31405" y1="92329" x2="21488" y2="90516"/>
                            <a14:foregroundMark x1="21488" y1="90516" x2="31240" y2="92608"/>
                            <a14:foregroundMark x1="31240" y1="92608" x2="59835" y2="91771"/>
                            <a14:foregroundMark x1="59835" y1="91771" x2="73223" y2="92190"/>
                            <a14:foregroundMark x1="73223" y1="92190" x2="78182" y2="79358"/>
                            <a14:foregroundMark x1="78182" y1="79358" x2="75372" y2="86890"/>
                            <a14:foregroundMark x1="75372" y1="86890" x2="77190" y2="78940"/>
                            <a14:foregroundMark x1="77190" y1="78940" x2="77686" y2="89400"/>
                            <a14:foregroundMark x1="77686" y1="89400" x2="76033" y2="68619"/>
                            <a14:foregroundMark x1="76033" y1="68619" x2="50744" y2="73361"/>
                            <a14:foregroundMark x1="50744" y1="73361" x2="60826" y2="74198"/>
                            <a14:foregroundMark x1="60826" y1="74198" x2="75868" y2="64714"/>
                            <a14:foregroundMark x1="75868" y1="64714" x2="78347" y2="52999"/>
                            <a14:foregroundMark x1="78347" y1="52999" x2="69091" y2="48815"/>
                            <a14:foregroundMark x1="69091" y1="48815" x2="59504" y2="55370"/>
                            <a14:foregroundMark x1="59504" y1="55370" x2="55702" y2="66667"/>
                            <a14:foregroundMark x1="55702" y1="66667" x2="62314" y2="61785"/>
                            <a14:foregroundMark x1="62314" y1="61785" x2="61322" y2="45188"/>
                            <a14:foregroundMark x1="61322" y1="45188" x2="51736" y2="35565"/>
                            <a14:foregroundMark x1="51736" y1="35565" x2="47934" y2="45049"/>
                            <a14:foregroundMark x1="47934" y1="45049" x2="58017" y2="41144"/>
                            <a14:foregroundMark x1="58017" y1="41144" x2="56364" y2="29568"/>
                            <a14:foregroundMark x1="56364" y1="29568" x2="46446" y2="26360"/>
                            <a14:foregroundMark x1="46446" y1="26360" x2="36198" y2="36262"/>
                            <a14:foregroundMark x1="36198" y1="36262" x2="38017" y2="47838"/>
                            <a14:foregroundMark x1="38017" y1="47838" x2="46281" y2="47141"/>
                            <a14:foregroundMark x1="46281" y1="47141" x2="51736" y2="33752"/>
                            <a14:foregroundMark x1="51736" y1="33752" x2="47603" y2="21897"/>
                            <a14:foregroundMark x1="47603" y1="21897" x2="38678" y2="19944"/>
                            <a14:foregroundMark x1="38678" y1="19944" x2="30083" y2="27336"/>
                            <a14:foregroundMark x1="30083" y1="27336" x2="29256" y2="41423"/>
                            <a14:foregroundMark x1="29256" y1="41423" x2="37355" y2="54533"/>
                            <a14:foregroundMark x1="37355" y1="54533" x2="50413" y2="58856"/>
                            <a14:foregroundMark x1="50413" y1="58856" x2="60331" y2="52580"/>
                            <a14:foregroundMark x1="60331" y1="52580" x2="64132" y2="39052"/>
                            <a14:foregroundMark x1="64132" y1="39052" x2="61653" y2="25244"/>
                            <a14:foregroundMark x1="61653" y1="25244" x2="49421" y2="26360"/>
                            <a14:foregroundMark x1="49421" y1="26360" x2="37521" y2="38494"/>
                            <a14:foregroundMark x1="37521" y1="38494" x2="34380" y2="51743"/>
                            <a14:foregroundMark x1="34380" y1="51743" x2="41322" y2="58856"/>
                            <a14:foregroundMark x1="41322" y1="58856" x2="52562" y2="55509"/>
                            <a14:foregroundMark x1="52562" y1="55509" x2="64793" y2="39609"/>
                            <a14:foregroundMark x1="64793" y1="39609" x2="64463" y2="23710"/>
                            <a14:foregroundMark x1="64463" y1="23710" x2="51901" y2="15900"/>
                            <a14:foregroundMark x1="51901" y1="15900" x2="30909" y2="20781"/>
                            <a14:foregroundMark x1="30909" y1="20781" x2="17025" y2="35286"/>
                            <a14:foregroundMark x1="17025" y1="35286" x2="20826" y2="48954"/>
                            <a14:foregroundMark x1="20826" y1="48954" x2="40165" y2="54812"/>
                            <a14:foregroundMark x1="40165" y1="54812" x2="65620" y2="48117"/>
                            <a14:foregroundMark x1="65620" y1="48117" x2="68595" y2="34449"/>
                            <a14:foregroundMark x1="68595" y1="34449" x2="55372" y2="24686"/>
                            <a14:foregroundMark x1="55372" y1="24686" x2="47107" y2="26639"/>
                            <a14:foregroundMark x1="47107" y1="26639" x2="43306" y2="38912"/>
                            <a14:foregroundMark x1="43306" y1="38912" x2="48264" y2="52162"/>
                            <a14:foregroundMark x1="48264" y1="52162" x2="59174" y2="53696"/>
                            <a14:foregroundMark x1="59174" y1="53696" x2="68099" y2="41004"/>
                            <a14:foregroundMark x1="68099" y1="41004" x2="66777" y2="25523"/>
                            <a14:foregroundMark x1="66777" y1="25523" x2="63636" y2="18968"/>
                            <a14:foregroundMark x1="63636" y1="18968" x2="53554" y2="25941"/>
                            <a14:foregroundMark x1="53554" y1="25941" x2="53554" y2="36541"/>
                            <a14:foregroundMark x1="53554" y1="36541" x2="62314" y2="40865"/>
                            <a14:foregroundMark x1="62314" y1="40865" x2="71736" y2="32775"/>
                            <a14:foregroundMark x1="71736" y1="32775" x2="69917" y2="18689"/>
                            <a14:foregroundMark x1="69917" y1="18689" x2="61157" y2="10321"/>
                            <a14:foregroundMark x1="61157" y1="10321" x2="47603" y2="10321"/>
                            <a14:foregroundMark x1="47603" y1="10321" x2="41157" y2="17015"/>
                            <a14:foregroundMark x1="41157" y1="17015" x2="45289" y2="28870"/>
                            <a14:foregroundMark x1="45289" y1="28870" x2="57025" y2="31102"/>
                            <a14:foregroundMark x1="57025" y1="31102" x2="62479" y2="21199"/>
                            <a14:foregroundMark x1="62479" y1="21199" x2="56364" y2="9623"/>
                            <a14:foregroundMark x1="56364" y1="9623" x2="44463" y2="6276"/>
                            <a14:foregroundMark x1="44463" y1="6276" x2="37851" y2="11018"/>
                            <a14:foregroundMark x1="37851" y1="11018" x2="36694" y2="20642"/>
                            <a14:foregroundMark x1="36694" y1="20642" x2="41653" y2="29428"/>
                            <a14:foregroundMark x1="41653" y1="29428" x2="53884" y2="30126"/>
                            <a14:foregroundMark x1="53884" y1="30126" x2="67107" y2="19805"/>
                            <a14:foregroundMark x1="67107" y1="19805" x2="61818" y2="11018"/>
                            <a14:foregroundMark x1="61818" y1="11018" x2="37025" y2="10879"/>
                            <a14:foregroundMark x1="37025" y1="10879" x2="16364" y2="23431"/>
                            <a14:foregroundMark x1="16364" y1="23431" x2="18678" y2="38773"/>
                            <a14:foregroundMark x1="18678" y1="38773" x2="62479" y2="65690"/>
                            <a14:foregroundMark x1="62479" y1="65690" x2="77025" y2="57462"/>
                            <a14:foregroundMark x1="77025" y1="57462" x2="80826" y2="45328"/>
                            <a14:foregroundMark x1="80826" y1="45328" x2="84463" y2="64854"/>
                            <a14:foregroundMark x1="84463" y1="64854" x2="91570" y2="60112"/>
                            <a14:foregroundMark x1="91570" y1="60112" x2="87934" y2="46025"/>
                            <a14:foregroundMark x1="87934" y1="46025" x2="96694" y2="72385"/>
                            <a14:foregroundMark x1="96694" y1="72385" x2="86942" y2="64575"/>
                            <a14:foregroundMark x1="86942" y1="64575" x2="90579" y2="71688"/>
                            <a14:foregroundMark x1="90579" y1="71688" x2="81322" y2="63319"/>
                            <a14:foregroundMark x1="81322" y1="63319" x2="71074" y2="57880"/>
                            <a14:foregroundMark x1="71074" y1="57880" x2="59504" y2="56904"/>
                            <a14:foregroundMark x1="59504" y1="56904" x2="54050" y2="68340"/>
                            <a14:foregroundMark x1="54050" y1="68340" x2="52231" y2="83403"/>
                            <a14:foregroundMark x1="52231" y1="83403" x2="37190" y2="57741"/>
                            <a14:foregroundMark x1="37190" y1="57741" x2="31570" y2="71269"/>
                            <a14:foregroundMark x1="31570" y1="71269" x2="30579" y2="47141"/>
                            <a14:foregroundMark x1="30579" y1="47141" x2="41818" y2="63459"/>
                            <a14:foregroundMark x1="41818" y1="63459" x2="65289" y2="51604"/>
                            <a14:foregroundMark x1="65289" y1="51604" x2="47107" y2="42259"/>
                            <a14:foregroundMark x1="47107" y1="42259" x2="37521" y2="63319"/>
                            <a14:foregroundMark x1="37521" y1="63319" x2="48926" y2="74198"/>
                            <a14:foregroundMark x1="48926" y1="74198" x2="55041" y2="49651"/>
                            <a14:foregroundMark x1="55041" y1="49651" x2="49256" y2="42259"/>
                            <a14:foregroundMark x1="49256" y1="42259" x2="50248" y2="70293"/>
                            <a14:foregroundMark x1="50248" y1="70293" x2="67273" y2="74616"/>
                            <a14:foregroundMark x1="67273" y1="74616" x2="67273" y2="45746"/>
                            <a14:foregroundMark x1="67273" y1="45746" x2="32562" y2="36541"/>
                            <a14:foregroundMark x1="32562" y1="36541" x2="19504" y2="53556"/>
                            <a14:foregroundMark x1="19504" y1="53556" x2="16860" y2="65411"/>
                            <a14:foregroundMark x1="16860" y1="65411" x2="9256" y2="61925"/>
                            <a14:foregroundMark x1="9256" y1="61925" x2="4463" y2="67922"/>
                            <a14:foregroundMark x1="4463" y1="67922" x2="21653" y2="18550"/>
                            <a14:foregroundMark x1="21653" y1="18550" x2="36198" y2="8508"/>
                            <a14:foregroundMark x1="36198" y1="8508" x2="45785" y2="7671"/>
                            <a14:foregroundMark x1="45785" y1="7671" x2="58512" y2="9763"/>
                            <a14:foregroundMark x1="58512" y1="9763" x2="60992" y2="18410"/>
                            <a14:foregroundMark x1="60992" y1="18410" x2="53058" y2="51464"/>
                            <a14:foregroundMark x1="37355" y1="27197" x2="37355" y2="27197"/>
                            <a14:foregroundMark x1="37355" y1="27197" x2="37355" y2="27197"/>
                            <a14:foregroundMark x1="48099" y1="3487" x2="48099" y2="3487"/>
                            <a14:foregroundMark x1="48099" y1="3487" x2="48099" y2="3487"/>
                            <a14:foregroundMark x1="95537" y1="63459" x2="95537" y2="63459"/>
                            <a14:foregroundMark x1="95537" y1="63459" x2="95537" y2="63459"/>
                            <a14:foregroundMark x1="36694" y1="27476" x2="36694" y2="27476"/>
                            <a14:foregroundMark x1="36694" y1="27476" x2="36694" y2="27476"/>
                            <a14:foregroundMark x1="63140" y1="82706" x2="63140" y2="82706"/>
                            <a14:foregroundMark x1="63140" y1="82706" x2="63140" y2="82706"/>
                            <a14:foregroundMark x1="80000" y1="92329" x2="80000" y2="92329"/>
                            <a14:foregroundMark x1="80000" y1="92329" x2="80000" y2="92329"/>
                            <a14:foregroundMark x1="80496" y1="91771" x2="80496" y2="91771"/>
                            <a14:foregroundMark x1="80496" y1="91771" x2="80496" y2="91771"/>
                            <a14:foregroundMark x1="69421" y1="93863" x2="78843" y2="93863"/>
                            <a14:foregroundMark x1="78843" y1="93863" x2="77851" y2="91632"/>
                            <a14:foregroundMark x1="82810" y1="87866" x2="82314" y2="94979"/>
                            <a14:foregroundMark x1="82314" y1="94979" x2="72727" y2="96513"/>
                            <a14:foregroundMark x1="72727" y1="96513" x2="63471" y2="95955"/>
                            <a14:foregroundMark x1="63471" y1="95955" x2="48926" y2="87866"/>
                            <a14:foregroundMark x1="48926" y1="87866" x2="37686" y2="85914"/>
                            <a14:foregroundMark x1="37686" y1="85914" x2="29587" y2="87448"/>
                            <a14:foregroundMark x1="29587" y1="87448" x2="34215" y2="93584"/>
                            <a14:foregroundMark x1="34215" y1="93584" x2="24628" y2="95537"/>
                            <a14:foregroundMark x1="24628" y1="95537" x2="17686" y2="91632"/>
                            <a14:foregroundMark x1="17686" y1="91632" x2="22479" y2="85635"/>
                            <a14:foregroundMark x1="22479" y1="85635" x2="19174" y2="71409"/>
                            <a14:foregroundMark x1="19174" y1="71409" x2="16364" y2="65272"/>
                            <a14:foregroundMark x1="35372" y1="96513" x2="35372" y2="96513"/>
                            <a14:foregroundMark x1="35372" y1="96513" x2="35372" y2="96513"/>
                            <a14:foregroundMark x1="35372" y1="96513" x2="35372" y2="96513"/>
                            <a14:foregroundMark x1="38182" y1="81311" x2="38182" y2="81311"/>
                            <a14:foregroundMark x1="38182" y1="81311" x2="38182" y2="81311"/>
                            <a14:foregroundMark x1="38182" y1="81311" x2="38182" y2="81311"/>
                            <a14:foregroundMark x1="28099" y1="69735" x2="28099" y2="69735"/>
                            <a14:foregroundMark x1="28760" y1="70851" x2="33223" y2="77824"/>
                            <a14:foregroundMark x1="33223" y1="77824" x2="43471" y2="80753"/>
                            <a14:foregroundMark x1="43471" y1="80753" x2="51405" y2="78382"/>
                            <a14:foregroundMark x1="51405" y1="78382" x2="46281" y2="69874"/>
                            <a14:foregroundMark x1="46281" y1="69874" x2="37355" y2="68619"/>
                            <a14:foregroundMark x1="37355" y1="68619" x2="35207" y2="78661"/>
                            <a14:foregroundMark x1="35207" y1="78661" x2="42149" y2="85635"/>
                            <a14:foregroundMark x1="42149" y1="85635" x2="50083" y2="82008"/>
                            <a14:foregroundMark x1="50083" y1="82008" x2="55041" y2="74198"/>
                            <a14:foregroundMark x1="55041" y1="74198" x2="46281" y2="66248"/>
                            <a14:foregroundMark x1="46281" y1="66248" x2="38512" y2="70293"/>
                            <a14:foregroundMark x1="38512" y1="70293" x2="37686" y2="77964"/>
                            <a14:foregroundMark x1="37686" y1="77964" x2="42479" y2="85077"/>
                            <a14:foregroundMark x1="42479" y1="85077" x2="50413" y2="87866"/>
                            <a14:foregroundMark x1="50413" y1="87866" x2="60165" y2="78661"/>
                            <a14:foregroundMark x1="60165" y1="78661" x2="55207" y2="70990"/>
                            <a14:foregroundMark x1="55207" y1="70990" x2="44628" y2="82985"/>
                            <a14:foregroundMark x1="44628" y1="82985" x2="46777" y2="90934"/>
                            <a14:foregroundMark x1="46777" y1="90934" x2="53058" y2="82148"/>
                            <a14:foregroundMark x1="53058" y1="82148" x2="61157" y2="85216"/>
                            <a14:foregroundMark x1="61157" y1="85216" x2="61653" y2="85077"/>
                            <a14:foregroundMark x1="66281" y1="82008" x2="64793" y2="89958"/>
                            <a14:foregroundMark x1="64793" y1="89958" x2="69917" y2="83961"/>
                            <a14:foregroundMark x1="69917" y1="83961" x2="61322" y2="89679"/>
                            <a14:foregroundMark x1="61322" y1="89679" x2="68430" y2="93584"/>
                            <a14:foregroundMark x1="68430" y1="93584" x2="76198" y2="81311"/>
                            <a14:foregroundMark x1="76198" y1="81311" x2="73388" y2="74756"/>
                            <a14:foregroundMark x1="73388" y1="74756" x2="66446" y2="80614"/>
                            <a14:foregroundMark x1="66446" y1="80614" x2="69256" y2="88563"/>
                            <a14:foregroundMark x1="69256" y1="88563" x2="67273" y2="77824"/>
                            <a14:foregroundMark x1="67273" y1="77824" x2="65455" y2="77964"/>
                            <a14:foregroundMark x1="79504" y1="92748" x2="81488" y2="96513"/>
                            <a14:foregroundMark x1="82810" y1="97490" x2="85124" y2="95955"/>
                            <a14:foregroundMark x1="39835" y1="96932" x2="39835" y2="96932"/>
                            <a14:foregroundMark x1="39835" y1="96932" x2="39835" y2="96932"/>
                            <a14:foregroundMark x1="39835" y1="96932" x2="39835" y2="96932"/>
                            <a14:foregroundMark x1="32562" y1="80614" x2="32562" y2="80614"/>
                            <a14:foregroundMark x1="32562" y1="80614" x2="32562" y2="80614"/>
                            <a14:foregroundMark x1="32562" y1="80614" x2="32562" y2="80614"/>
                            <a14:foregroundMark x1="2975" y1="64575" x2="2975" y2="64575"/>
                            <a14:foregroundMark x1="2975" y1="64575" x2="2975" y2="64575"/>
                            <a14:foregroundMark x1="74050" y1="99582" x2="81983" y2="97350"/>
                            <a14:foregroundMark x1="81983" y1="97350" x2="88264" y2="92608"/>
                            <a14:foregroundMark x1="88264" y1="92608" x2="83967" y2="86471"/>
                            <a14:foregroundMark x1="83967" y1="86471" x2="80992" y2="84100"/>
                            <a14:foregroundMark x1="80826" y1="92887" x2="80826" y2="9288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649" y="3711660"/>
                <a:ext cx="578674" cy="685800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FC2E717-3A9B-4236-A7B7-21AA317B2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1963" y="2546955"/>
                <a:ext cx="2732694" cy="2165660"/>
              </a:xfrm>
              <a:prstGeom prst="rect">
                <a:avLst/>
              </a:prstGeom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D4F82D4C-7B1A-4C74-B720-17583D981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686" y="2783886"/>
                <a:ext cx="685800" cy="685800"/>
              </a:xfrm>
              <a:prstGeom prst="rect">
                <a:avLst/>
              </a:prstGeom>
            </p:spPr>
          </p:pic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16B4199-19B7-43A5-8617-D71D458E8459}"/>
                </a:ext>
              </a:extLst>
            </p:cNvPr>
            <p:cNvGrpSpPr/>
            <p:nvPr/>
          </p:nvGrpSpPr>
          <p:grpSpPr>
            <a:xfrm>
              <a:off x="3105083" y="519201"/>
              <a:ext cx="3194874" cy="1556815"/>
              <a:chOff x="3105083" y="519201"/>
              <a:chExt cx="3194874" cy="1556815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00D1AC49-5DFB-468F-81C6-AF13C560D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328" l="10000" r="90000">
                            <a14:foregroundMark x1="49180" y1="10000" x2="49180" y2="10000"/>
                            <a14:foregroundMark x1="50984" y1="74918" x2="50984" y2="74918"/>
                            <a14:foregroundMark x1="45246" y1="70000" x2="53115" y2="86721"/>
                            <a14:foregroundMark x1="53115" y1="86721" x2="55410" y2="77213"/>
                            <a14:foregroundMark x1="55410" y1="77213" x2="42295" y2="80000"/>
                            <a14:foregroundMark x1="48689" y1="83443" x2="52623" y2="89180"/>
                            <a14:foregroundMark x1="48033" y1="86066" x2="48689" y2="90000"/>
                            <a14:foregroundMark x1="48689" y1="90328" x2="51148" y2="90000"/>
                            <a14:foregroundMark x1="56721" y1="89836" x2="69180" y2="8623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142" y="519201"/>
                <a:ext cx="1556815" cy="1556815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3A9203B5-B55F-4781-8E98-18D7F0FAF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083" y="571196"/>
                <a:ext cx="1064856" cy="1353343"/>
              </a:xfrm>
              <a:prstGeom prst="rect">
                <a:avLst/>
              </a:prstGeom>
            </p:spPr>
          </p:pic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79C05A2-486F-4534-B772-BCFD115909F3}"/>
                </a:ext>
              </a:extLst>
            </p:cNvPr>
            <p:cNvGrpSpPr/>
            <p:nvPr/>
          </p:nvGrpSpPr>
          <p:grpSpPr>
            <a:xfrm>
              <a:off x="2527054" y="2007502"/>
              <a:ext cx="3863003" cy="2365910"/>
              <a:chOff x="2527054" y="2034136"/>
              <a:chExt cx="3863003" cy="2365910"/>
            </a:xfrm>
          </p:grpSpPr>
          <p:sp>
            <p:nvSpPr>
              <p:cNvPr id="40" name="箭头: 下 39">
                <a:extLst>
                  <a:ext uri="{FF2B5EF4-FFF2-40B4-BE49-F238E27FC236}">
                    <a16:creationId xmlns:a16="http://schemas.microsoft.com/office/drawing/2014/main" id="{C51111D2-7C40-47C8-8402-DDBDDCED7EE5}"/>
                  </a:ext>
                </a:extLst>
              </p:cNvPr>
              <p:cNvSpPr/>
              <p:nvPr/>
            </p:nvSpPr>
            <p:spPr>
              <a:xfrm>
                <a:off x="5980482" y="2332567"/>
                <a:ext cx="409575" cy="2067479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A503324-76DA-4094-993E-8142ABC28DE4}"/>
                  </a:ext>
                </a:extLst>
              </p:cNvPr>
              <p:cNvSpPr/>
              <p:nvPr/>
            </p:nvSpPr>
            <p:spPr>
              <a:xfrm>
                <a:off x="2556181" y="2034136"/>
                <a:ext cx="3817398" cy="3012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2" name="箭头: 下 41">
                <a:extLst>
                  <a:ext uri="{FF2B5EF4-FFF2-40B4-BE49-F238E27FC236}">
                    <a16:creationId xmlns:a16="http://schemas.microsoft.com/office/drawing/2014/main" id="{84DE857A-CDF2-4B92-A912-C3E148B3C107}"/>
                  </a:ext>
                </a:extLst>
              </p:cNvPr>
              <p:cNvSpPr/>
              <p:nvPr/>
            </p:nvSpPr>
            <p:spPr>
              <a:xfrm>
                <a:off x="515528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3" name="箭头: 下 42">
                <a:extLst>
                  <a:ext uri="{FF2B5EF4-FFF2-40B4-BE49-F238E27FC236}">
                    <a16:creationId xmlns:a16="http://schemas.microsoft.com/office/drawing/2014/main" id="{CCD052C4-9827-4F26-AC0B-616E6EDAE895}"/>
                  </a:ext>
                </a:extLst>
              </p:cNvPr>
              <p:cNvSpPr/>
              <p:nvPr/>
            </p:nvSpPr>
            <p:spPr>
              <a:xfrm>
                <a:off x="424961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4" name="箭头: 下 43">
                <a:extLst>
                  <a:ext uri="{FF2B5EF4-FFF2-40B4-BE49-F238E27FC236}">
                    <a16:creationId xmlns:a16="http://schemas.microsoft.com/office/drawing/2014/main" id="{9B02DE40-890A-41AC-9762-8D800B5E0DD6}"/>
                  </a:ext>
                </a:extLst>
              </p:cNvPr>
              <p:cNvSpPr/>
              <p:nvPr/>
            </p:nvSpPr>
            <p:spPr>
              <a:xfrm>
                <a:off x="252705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5" name="箭头: 下 44">
                <a:extLst>
                  <a:ext uri="{FF2B5EF4-FFF2-40B4-BE49-F238E27FC236}">
                    <a16:creationId xmlns:a16="http://schemas.microsoft.com/office/drawing/2014/main" id="{41DF70DA-DC9F-4666-AF17-D735A3865712}"/>
                  </a:ext>
                </a:extLst>
              </p:cNvPr>
              <p:cNvSpPr/>
              <p:nvPr/>
            </p:nvSpPr>
            <p:spPr>
              <a:xfrm>
                <a:off x="3388334" y="2332567"/>
                <a:ext cx="409575" cy="48469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2B8FF49-E287-4EDB-AC97-6BCC01A31EAE}"/>
                </a:ext>
              </a:extLst>
            </p:cNvPr>
            <p:cNvGrpSpPr/>
            <p:nvPr/>
          </p:nvGrpSpPr>
          <p:grpSpPr>
            <a:xfrm>
              <a:off x="126364" y="762000"/>
              <a:ext cx="2121750" cy="5790907"/>
              <a:chOff x="126364" y="762000"/>
              <a:chExt cx="2121750" cy="5790907"/>
            </a:xfrm>
          </p:grpSpPr>
          <p:sp>
            <p:nvSpPr>
              <p:cNvPr id="38" name="右大括号 37">
                <a:extLst>
                  <a:ext uri="{FF2B5EF4-FFF2-40B4-BE49-F238E27FC236}">
                    <a16:creationId xmlns:a16="http://schemas.microsoft.com/office/drawing/2014/main" id="{6889D3FC-2EF6-47A0-80B7-5C726B939DE1}"/>
                  </a:ext>
                </a:extLst>
              </p:cNvPr>
              <p:cNvSpPr/>
              <p:nvPr/>
            </p:nvSpPr>
            <p:spPr>
              <a:xfrm rot="10800000">
                <a:off x="1601716" y="762000"/>
                <a:ext cx="646398" cy="5790907"/>
              </a:xfrm>
              <a:prstGeom prst="rightBrace">
                <a:avLst>
                  <a:gd name="adj1" fmla="val 103973"/>
                  <a:gd name="adj2" fmla="val 50000"/>
                </a:avLst>
              </a:prstGeom>
              <a:ln w="762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145BF71-11BC-49DC-96F5-CB36D776CEC8}"/>
                  </a:ext>
                </a:extLst>
              </p:cNvPr>
              <p:cNvSpPr txBox="1"/>
              <p:nvPr/>
            </p:nvSpPr>
            <p:spPr>
              <a:xfrm>
                <a:off x="126364" y="3271335"/>
                <a:ext cx="1236760" cy="772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3F434C"/>
                    </a:solidFill>
                    <a:ea typeface="思源黑体 CN Medium" panose="020B0600000000000000" pitchFamily="34" charset="-122"/>
                  </a:rPr>
                  <a:t>计算机</a:t>
                </a:r>
                <a:endParaRPr lang="en-US" altLang="zh-CN" sz="1600" dirty="0">
                  <a:solidFill>
                    <a:srgbClr val="3F434C"/>
                  </a:solidFill>
                  <a:ea typeface="思源黑体 CN Medium" panose="020B0600000000000000" pitchFamily="34" charset="-122"/>
                </a:endParaRPr>
              </a:p>
              <a:p>
                <a:r>
                  <a:rPr lang="zh-CN" altLang="en-US" sz="1600" dirty="0">
                    <a:solidFill>
                      <a:srgbClr val="3F434C"/>
                    </a:solidFill>
                    <a:ea typeface="思源黑体 CN Medium" panose="020B0600000000000000" pitchFamily="34" charset="-122"/>
                  </a:rPr>
                  <a:t> 系统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745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D16F9C-04F8-48AF-8460-EDD4A596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小结：什么是操作系统？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18B8EF-DBE6-4906-BB61-568E9957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20" y="1068142"/>
            <a:ext cx="7699280" cy="578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ACF0A-FB87-480D-B5E2-493EEBB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什么是操作系统？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>
                <a:solidFill>
                  <a:srgbClr val="E94136"/>
                </a:solidFill>
              </a:rPr>
              <a:t>操作系统有哪些功能？</a:t>
            </a:r>
            <a:endParaRPr lang="en-US" altLang="zh-CN" sz="2400" dirty="0">
              <a:solidFill>
                <a:srgbClr val="E9413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操作系统有哪些特征？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操作系统是怎么发展过来的？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操作系统的运行机制是怎样的？</a:t>
            </a: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操作系统的结构是怎样设计的？</a:t>
            </a:r>
            <a:endParaRPr lang="en-US" altLang="zh-CN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72FD6E-79D9-4231-A5BB-DF4B2C53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52C9A32-FB99-4A39-BBF8-844A889A64BA}"/>
              </a:ext>
            </a:extLst>
          </p:cNvPr>
          <p:cNvSpPr>
            <a:spLocks noChangeAspect="1"/>
          </p:cNvSpPr>
          <p:nvPr/>
        </p:nvSpPr>
        <p:spPr>
          <a:xfrm>
            <a:off x="9601199" y="4648203"/>
            <a:ext cx="1654627" cy="1654627"/>
          </a:xfrm>
          <a:custGeom>
            <a:avLst/>
            <a:gdLst>
              <a:gd name="connsiteX0" fmla="*/ 5952393 w 6875585"/>
              <a:gd name="connsiteY0" fmla="*/ 5618285 h 6761285"/>
              <a:gd name="connsiteX1" fmla="*/ 6075485 w 6875585"/>
              <a:gd name="connsiteY1" fmla="*/ 5292970 h 6761285"/>
              <a:gd name="connsiteX2" fmla="*/ 6180993 w 6875585"/>
              <a:gd name="connsiteY2" fmla="*/ 4950070 h 6761285"/>
              <a:gd name="connsiteX3" fmla="*/ 6268916 w 6875585"/>
              <a:gd name="connsiteY3" fmla="*/ 4572000 h 6761285"/>
              <a:gd name="connsiteX4" fmla="*/ 6286500 w 6875585"/>
              <a:gd name="connsiteY4" fmla="*/ 4220308 h 6761285"/>
              <a:gd name="connsiteX5" fmla="*/ 6277708 w 6875585"/>
              <a:gd name="connsiteY5" fmla="*/ 3754316 h 6761285"/>
              <a:gd name="connsiteX6" fmla="*/ 6233746 w 6875585"/>
              <a:gd name="connsiteY6" fmla="*/ 3402623 h 6761285"/>
              <a:gd name="connsiteX7" fmla="*/ 6110654 w 6875585"/>
              <a:gd name="connsiteY7" fmla="*/ 3006970 h 6761285"/>
              <a:gd name="connsiteX8" fmla="*/ 5926016 w 6875585"/>
              <a:gd name="connsiteY8" fmla="*/ 2593731 h 6761285"/>
              <a:gd name="connsiteX9" fmla="*/ 5767754 w 6875585"/>
              <a:gd name="connsiteY9" fmla="*/ 2347546 h 6761285"/>
              <a:gd name="connsiteX10" fmla="*/ 5486400 w 6875585"/>
              <a:gd name="connsiteY10" fmla="*/ 1943100 h 6761285"/>
              <a:gd name="connsiteX11" fmla="*/ 5125916 w 6875585"/>
              <a:gd name="connsiteY11" fmla="*/ 1608993 h 6761285"/>
              <a:gd name="connsiteX12" fmla="*/ 4598377 w 6875585"/>
              <a:gd name="connsiteY12" fmla="*/ 1310054 h 6761285"/>
              <a:gd name="connsiteX13" fmla="*/ 4440116 w 6875585"/>
              <a:gd name="connsiteY13" fmla="*/ 1257300 h 6761285"/>
              <a:gd name="connsiteX14" fmla="*/ 4211516 w 6875585"/>
              <a:gd name="connsiteY14" fmla="*/ 1213339 h 6761285"/>
              <a:gd name="connsiteX15" fmla="*/ 3974123 w 6875585"/>
              <a:gd name="connsiteY15" fmla="*/ 1195754 h 6761285"/>
              <a:gd name="connsiteX16" fmla="*/ 3798277 w 6875585"/>
              <a:gd name="connsiteY16" fmla="*/ 1169377 h 6761285"/>
              <a:gd name="connsiteX17" fmla="*/ 3648808 w 6875585"/>
              <a:gd name="connsiteY17" fmla="*/ 1178170 h 6761285"/>
              <a:gd name="connsiteX18" fmla="*/ 3490546 w 6875585"/>
              <a:gd name="connsiteY18" fmla="*/ 1213339 h 6761285"/>
              <a:gd name="connsiteX19" fmla="*/ 3261946 w 6875585"/>
              <a:gd name="connsiteY19" fmla="*/ 1274885 h 6761285"/>
              <a:gd name="connsiteX20" fmla="*/ 3112477 w 6875585"/>
              <a:gd name="connsiteY20" fmla="*/ 1371600 h 6761285"/>
              <a:gd name="connsiteX21" fmla="*/ 3068516 w 6875585"/>
              <a:gd name="connsiteY21" fmla="*/ 1380393 h 6761285"/>
              <a:gd name="connsiteX22" fmla="*/ 2945423 w 6875585"/>
              <a:gd name="connsiteY22" fmla="*/ 1503485 h 6761285"/>
              <a:gd name="connsiteX23" fmla="*/ 2848708 w 6875585"/>
              <a:gd name="connsiteY23" fmla="*/ 1608993 h 6761285"/>
              <a:gd name="connsiteX24" fmla="*/ 2778370 w 6875585"/>
              <a:gd name="connsiteY24" fmla="*/ 1714500 h 6761285"/>
              <a:gd name="connsiteX25" fmla="*/ 2760785 w 6875585"/>
              <a:gd name="connsiteY25" fmla="*/ 1846385 h 6761285"/>
              <a:gd name="connsiteX26" fmla="*/ 2760785 w 6875585"/>
              <a:gd name="connsiteY26" fmla="*/ 1960685 h 6761285"/>
              <a:gd name="connsiteX27" fmla="*/ 2769577 w 6875585"/>
              <a:gd name="connsiteY27" fmla="*/ 2118946 h 6761285"/>
              <a:gd name="connsiteX28" fmla="*/ 2857500 w 6875585"/>
              <a:gd name="connsiteY28" fmla="*/ 2259623 h 6761285"/>
              <a:gd name="connsiteX29" fmla="*/ 2998177 w 6875585"/>
              <a:gd name="connsiteY29" fmla="*/ 2435470 h 6761285"/>
              <a:gd name="connsiteX30" fmla="*/ 3174023 w 6875585"/>
              <a:gd name="connsiteY30" fmla="*/ 2549770 h 6761285"/>
              <a:gd name="connsiteX31" fmla="*/ 3358662 w 6875585"/>
              <a:gd name="connsiteY31" fmla="*/ 2681654 h 6761285"/>
              <a:gd name="connsiteX32" fmla="*/ 3754316 w 6875585"/>
              <a:gd name="connsiteY32" fmla="*/ 2857500 h 6761285"/>
              <a:gd name="connsiteX33" fmla="*/ 4053254 w 6875585"/>
              <a:gd name="connsiteY33" fmla="*/ 2954216 h 6761285"/>
              <a:gd name="connsiteX34" fmla="*/ 4369777 w 6875585"/>
              <a:gd name="connsiteY34" fmla="*/ 3050931 h 6761285"/>
              <a:gd name="connsiteX35" fmla="*/ 4686300 w 6875585"/>
              <a:gd name="connsiteY35" fmla="*/ 3130062 h 6761285"/>
              <a:gd name="connsiteX36" fmla="*/ 5117123 w 6875585"/>
              <a:gd name="connsiteY36" fmla="*/ 3305908 h 6761285"/>
              <a:gd name="connsiteX37" fmla="*/ 5407270 w 6875585"/>
              <a:gd name="connsiteY37" fmla="*/ 3437793 h 6761285"/>
              <a:gd name="connsiteX38" fmla="*/ 5679831 w 6875585"/>
              <a:gd name="connsiteY38" fmla="*/ 3701562 h 6761285"/>
              <a:gd name="connsiteX39" fmla="*/ 5785339 w 6875585"/>
              <a:gd name="connsiteY39" fmla="*/ 3842239 h 6761285"/>
              <a:gd name="connsiteX40" fmla="*/ 5899639 w 6875585"/>
              <a:gd name="connsiteY40" fmla="*/ 4097216 h 6761285"/>
              <a:gd name="connsiteX41" fmla="*/ 5952393 w 6875585"/>
              <a:gd name="connsiteY41" fmla="*/ 4290646 h 6761285"/>
              <a:gd name="connsiteX42" fmla="*/ 5996354 w 6875585"/>
              <a:gd name="connsiteY42" fmla="*/ 4545623 h 6761285"/>
              <a:gd name="connsiteX43" fmla="*/ 5996354 w 6875585"/>
              <a:gd name="connsiteY43" fmla="*/ 4923693 h 6761285"/>
              <a:gd name="connsiteX44" fmla="*/ 5978770 w 6875585"/>
              <a:gd name="connsiteY44" fmla="*/ 5090746 h 6761285"/>
              <a:gd name="connsiteX45" fmla="*/ 5943600 w 6875585"/>
              <a:gd name="connsiteY45" fmla="*/ 5231423 h 6761285"/>
              <a:gd name="connsiteX46" fmla="*/ 5890846 w 6875585"/>
              <a:gd name="connsiteY46" fmla="*/ 5424854 h 6761285"/>
              <a:gd name="connsiteX47" fmla="*/ 5767754 w 6875585"/>
              <a:gd name="connsiteY47" fmla="*/ 5679831 h 6761285"/>
              <a:gd name="connsiteX48" fmla="*/ 5635870 w 6875585"/>
              <a:gd name="connsiteY48" fmla="*/ 5882054 h 6761285"/>
              <a:gd name="connsiteX49" fmla="*/ 5547946 w 6875585"/>
              <a:gd name="connsiteY49" fmla="*/ 5996354 h 6761285"/>
              <a:gd name="connsiteX50" fmla="*/ 5372100 w 6875585"/>
              <a:gd name="connsiteY50" fmla="*/ 6172200 h 6761285"/>
              <a:gd name="connsiteX51" fmla="*/ 5169877 w 6875585"/>
              <a:gd name="connsiteY51" fmla="*/ 6321670 h 6761285"/>
              <a:gd name="connsiteX52" fmla="*/ 4932485 w 6875585"/>
              <a:gd name="connsiteY52" fmla="*/ 6479931 h 6761285"/>
              <a:gd name="connsiteX53" fmla="*/ 4686300 w 6875585"/>
              <a:gd name="connsiteY53" fmla="*/ 6585439 h 6761285"/>
              <a:gd name="connsiteX54" fmla="*/ 4475285 w 6875585"/>
              <a:gd name="connsiteY54" fmla="*/ 6646985 h 6761285"/>
              <a:gd name="connsiteX55" fmla="*/ 4299439 w 6875585"/>
              <a:gd name="connsiteY55" fmla="*/ 6682154 h 6761285"/>
              <a:gd name="connsiteX56" fmla="*/ 4053254 w 6875585"/>
              <a:gd name="connsiteY56" fmla="*/ 6726116 h 6761285"/>
              <a:gd name="connsiteX57" fmla="*/ 3868616 w 6875585"/>
              <a:gd name="connsiteY57" fmla="*/ 6743700 h 6761285"/>
              <a:gd name="connsiteX58" fmla="*/ 3692770 w 6875585"/>
              <a:gd name="connsiteY58" fmla="*/ 6761285 h 6761285"/>
              <a:gd name="connsiteX59" fmla="*/ 3499339 w 6875585"/>
              <a:gd name="connsiteY59" fmla="*/ 6761285 h 6761285"/>
              <a:gd name="connsiteX60" fmla="*/ 3358662 w 6875585"/>
              <a:gd name="connsiteY60" fmla="*/ 6761285 h 6761285"/>
              <a:gd name="connsiteX61" fmla="*/ 3121270 w 6875585"/>
              <a:gd name="connsiteY61" fmla="*/ 6743700 h 6761285"/>
              <a:gd name="connsiteX62" fmla="*/ 2883877 w 6875585"/>
              <a:gd name="connsiteY62" fmla="*/ 6708531 h 6761285"/>
              <a:gd name="connsiteX63" fmla="*/ 2488223 w 6875585"/>
              <a:gd name="connsiteY63" fmla="*/ 6646985 h 6761285"/>
              <a:gd name="connsiteX64" fmla="*/ 2127739 w 6875585"/>
              <a:gd name="connsiteY64" fmla="*/ 6515100 h 6761285"/>
              <a:gd name="connsiteX65" fmla="*/ 1881554 w 6875585"/>
              <a:gd name="connsiteY65" fmla="*/ 6400800 h 6761285"/>
              <a:gd name="connsiteX66" fmla="*/ 1600200 w 6875585"/>
              <a:gd name="connsiteY66" fmla="*/ 6260123 h 6761285"/>
              <a:gd name="connsiteX67" fmla="*/ 1362808 w 6875585"/>
              <a:gd name="connsiteY67" fmla="*/ 6101862 h 6761285"/>
              <a:gd name="connsiteX68" fmla="*/ 1116623 w 6875585"/>
              <a:gd name="connsiteY68" fmla="*/ 5899639 h 6761285"/>
              <a:gd name="connsiteX69" fmla="*/ 914400 w 6875585"/>
              <a:gd name="connsiteY69" fmla="*/ 5688623 h 6761285"/>
              <a:gd name="connsiteX70" fmla="*/ 720970 w 6875585"/>
              <a:gd name="connsiteY70" fmla="*/ 5424854 h 6761285"/>
              <a:gd name="connsiteX71" fmla="*/ 527539 w 6875585"/>
              <a:gd name="connsiteY71" fmla="*/ 5187462 h 6761285"/>
              <a:gd name="connsiteX72" fmla="*/ 369277 w 6875585"/>
              <a:gd name="connsiteY72" fmla="*/ 4923693 h 6761285"/>
              <a:gd name="connsiteX73" fmla="*/ 281354 w 6875585"/>
              <a:gd name="connsiteY73" fmla="*/ 4677508 h 6761285"/>
              <a:gd name="connsiteX74" fmla="*/ 167054 w 6875585"/>
              <a:gd name="connsiteY74" fmla="*/ 4431323 h 6761285"/>
              <a:gd name="connsiteX75" fmla="*/ 96716 w 6875585"/>
              <a:gd name="connsiteY75" fmla="*/ 4158762 h 6761285"/>
              <a:gd name="connsiteX76" fmla="*/ 52754 w 6875585"/>
              <a:gd name="connsiteY76" fmla="*/ 3894993 h 6761285"/>
              <a:gd name="connsiteX77" fmla="*/ 17585 w 6875585"/>
              <a:gd name="connsiteY77" fmla="*/ 3543300 h 6761285"/>
              <a:gd name="connsiteX78" fmla="*/ 0 w 6875585"/>
              <a:gd name="connsiteY78" fmla="*/ 3253154 h 6761285"/>
              <a:gd name="connsiteX79" fmla="*/ 43962 w 6875585"/>
              <a:gd name="connsiteY79" fmla="*/ 2883877 h 6761285"/>
              <a:gd name="connsiteX80" fmla="*/ 114300 w 6875585"/>
              <a:gd name="connsiteY80" fmla="*/ 2584939 h 6761285"/>
              <a:gd name="connsiteX81" fmla="*/ 167054 w 6875585"/>
              <a:gd name="connsiteY81" fmla="*/ 2347546 h 6761285"/>
              <a:gd name="connsiteX82" fmla="*/ 263770 w 6875585"/>
              <a:gd name="connsiteY82" fmla="*/ 2057400 h 6761285"/>
              <a:gd name="connsiteX83" fmla="*/ 413239 w 6875585"/>
              <a:gd name="connsiteY83" fmla="*/ 1784839 h 6761285"/>
              <a:gd name="connsiteX84" fmla="*/ 536331 w 6875585"/>
              <a:gd name="connsiteY84" fmla="*/ 1538654 h 6761285"/>
              <a:gd name="connsiteX85" fmla="*/ 659423 w 6875585"/>
              <a:gd name="connsiteY85" fmla="*/ 1354016 h 6761285"/>
              <a:gd name="connsiteX86" fmla="*/ 791308 w 6875585"/>
              <a:gd name="connsiteY86" fmla="*/ 1169377 h 6761285"/>
              <a:gd name="connsiteX87" fmla="*/ 967154 w 6875585"/>
              <a:gd name="connsiteY87" fmla="*/ 1037493 h 6761285"/>
              <a:gd name="connsiteX88" fmla="*/ 984739 w 6875585"/>
              <a:gd name="connsiteY88" fmla="*/ 1116623 h 6761285"/>
              <a:gd name="connsiteX89" fmla="*/ 905608 w 6875585"/>
              <a:gd name="connsiteY89" fmla="*/ 1257300 h 6761285"/>
              <a:gd name="connsiteX90" fmla="*/ 861646 w 6875585"/>
              <a:gd name="connsiteY90" fmla="*/ 1389185 h 6761285"/>
              <a:gd name="connsiteX91" fmla="*/ 800100 w 6875585"/>
              <a:gd name="connsiteY91" fmla="*/ 1547446 h 6761285"/>
              <a:gd name="connsiteX92" fmla="*/ 720970 w 6875585"/>
              <a:gd name="connsiteY92" fmla="*/ 1758462 h 6761285"/>
              <a:gd name="connsiteX93" fmla="*/ 641839 w 6875585"/>
              <a:gd name="connsiteY93" fmla="*/ 1987062 h 6761285"/>
              <a:gd name="connsiteX94" fmla="*/ 615462 w 6875585"/>
              <a:gd name="connsiteY94" fmla="*/ 2198077 h 6761285"/>
              <a:gd name="connsiteX95" fmla="*/ 589085 w 6875585"/>
              <a:gd name="connsiteY95" fmla="*/ 2373923 h 6761285"/>
              <a:gd name="connsiteX96" fmla="*/ 597877 w 6875585"/>
              <a:gd name="connsiteY96" fmla="*/ 2558562 h 6761285"/>
              <a:gd name="connsiteX97" fmla="*/ 589085 w 6875585"/>
              <a:gd name="connsiteY97" fmla="*/ 2769577 h 6761285"/>
              <a:gd name="connsiteX98" fmla="*/ 589085 w 6875585"/>
              <a:gd name="connsiteY98" fmla="*/ 2945423 h 6761285"/>
              <a:gd name="connsiteX99" fmla="*/ 606670 w 6875585"/>
              <a:gd name="connsiteY99" fmla="*/ 3077308 h 6761285"/>
              <a:gd name="connsiteX100" fmla="*/ 659423 w 6875585"/>
              <a:gd name="connsiteY100" fmla="*/ 3332285 h 6761285"/>
              <a:gd name="connsiteX101" fmla="*/ 720970 w 6875585"/>
              <a:gd name="connsiteY101" fmla="*/ 3525716 h 6761285"/>
              <a:gd name="connsiteX102" fmla="*/ 773723 w 6875585"/>
              <a:gd name="connsiteY102" fmla="*/ 3727939 h 6761285"/>
              <a:gd name="connsiteX103" fmla="*/ 844062 w 6875585"/>
              <a:gd name="connsiteY103" fmla="*/ 3982916 h 6761285"/>
              <a:gd name="connsiteX104" fmla="*/ 984739 w 6875585"/>
              <a:gd name="connsiteY104" fmla="*/ 4246685 h 6761285"/>
              <a:gd name="connsiteX105" fmla="*/ 1099039 w 6875585"/>
              <a:gd name="connsiteY105" fmla="*/ 4440116 h 6761285"/>
              <a:gd name="connsiteX106" fmla="*/ 1239716 w 6875585"/>
              <a:gd name="connsiteY106" fmla="*/ 4642339 h 6761285"/>
              <a:gd name="connsiteX107" fmla="*/ 1380393 w 6875585"/>
              <a:gd name="connsiteY107" fmla="*/ 4809393 h 6761285"/>
              <a:gd name="connsiteX108" fmla="*/ 1582616 w 6875585"/>
              <a:gd name="connsiteY108" fmla="*/ 5029200 h 6761285"/>
              <a:gd name="connsiteX109" fmla="*/ 1723293 w 6875585"/>
              <a:gd name="connsiteY109" fmla="*/ 5152293 h 6761285"/>
              <a:gd name="connsiteX110" fmla="*/ 1925516 w 6875585"/>
              <a:gd name="connsiteY110" fmla="*/ 5292970 h 6761285"/>
              <a:gd name="connsiteX111" fmla="*/ 2118946 w 6875585"/>
              <a:gd name="connsiteY111" fmla="*/ 5407270 h 6761285"/>
              <a:gd name="connsiteX112" fmla="*/ 2268416 w 6875585"/>
              <a:gd name="connsiteY112" fmla="*/ 5503985 h 6761285"/>
              <a:gd name="connsiteX113" fmla="*/ 2532185 w 6875585"/>
              <a:gd name="connsiteY113" fmla="*/ 5574323 h 6761285"/>
              <a:gd name="connsiteX114" fmla="*/ 2699239 w 6875585"/>
              <a:gd name="connsiteY114" fmla="*/ 5618285 h 6761285"/>
              <a:gd name="connsiteX115" fmla="*/ 2875085 w 6875585"/>
              <a:gd name="connsiteY115" fmla="*/ 5618285 h 6761285"/>
              <a:gd name="connsiteX116" fmla="*/ 3086100 w 6875585"/>
              <a:gd name="connsiteY116" fmla="*/ 5627077 h 6761285"/>
              <a:gd name="connsiteX117" fmla="*/ 3288323 w 6875585"/>
              <a:gd name="connsiteY117" fmla="*/ 5627077 h 6761285"/>
              <a:gd name="connsiteX118" fmla="*/ 3499339 w 6875585"/>
              <a:gd name="connsiteY118" fmla="*/ 5574323 h 6761285"/>
              <a:gd name="connsiteX119" fmla="*/ 3727939 w 6875585"/>
              <a:gd name="connsiteY119" fmla="*/ 5460023 h 6761285"/>
              <a:gd name="connsiteX120" fmla="*/ 3868616 w 6875585"/>
              <a:gd name="connsiteY120" fmla="*/ 5372100 h 6761285"/>
              <a:gd name="connsiteX121" fmla="*/ 4018085 w 6875585"/>
              <a:gd name="connsiteY121" fmla="*/ 5152293 h 6761285"/>
              <a:gd name="connsiteX122" fmla="*/ 4062046 w 6875585"/>
              <a:gd name="connsiteY122" fmla="*/ 5011616 h 6761285"/>
              <a:gd name="connsiteX123" fmla="*/ 4097216 w 6875585"/>
              <a:gd name="connsiteY123" fmla="*/ 4826977 h 6761285"/>
              <a:gd name="connsiteX124" fmla="*/ 4097216 w 6875585"/>
              <a:gd name="connsiteY124" fmla="*/ 4607170 h 6761285"/>
              <a:gd name="connsiteX125" fmla="*/ 3991708 w 6875585"/>
              <a:gd name="connsiteY125" fmla="*/ 4457700 h 6761285"/>
              <a:gd name="connsiteX126" fmla="*/ 3842239 w 6875585"/>
              <a:gd name="connsiteY126" fmla="*/ 4281854 h 6761285"/>
              <a:gd name="connsiteX127" fmla="*/ 3692770 w 6875585"/>
              <a:gd name="connsiteY127" fmla="*/ 4167554 h 6761285"/>
              <a:gd name="connsiteX128" fmla="*/ 3552093 w 6875585"/>
              <a:gd name="connsiteY128" fmla="*/ 4106008 h 6761285"/>
              <a:gd name="connsiteX129" fmla="*/ 3323493 w 6875585"/>
              <a:gd name="connsiteY129" fmla="*/ 3982916 h 6761285"/>
              <a:gd name="connsiteX130" fmla="*/ 3138854 w 6875585"/>
              <a:gd name="connsiteY130" fmla="*/ 3921370 h 6761285"/>
              <a:gd name="connsiteX131" fmla="*/ 2848708 w 6875585"/>
              <a:gd name="connsiteY131" fmla="*/ 3833446 h 6761285"/>
              <a:gd name="connsiteX132" fmla="*/ 2628900 w 6875585"/>
              <a:gd name="connsiteY132" fmla="*/ 3780693 h 6761285"/>
              <a:gd name="connsiteX133" fmla="*/ 2303585 w 6875585"/>
              <a:gd name="connsiteY133" fmla="*/ 3657600 h 6761285"/>
              <a:gd name="connsiteX134" fmla="*/ 1951893 w 6875585"/>
              <a:gd name="connsiteY134" fmla="*/ 3560885 h 6761285"/>
              <a:gd name="connsiteX135" fmla="*/ 1626577 w 6875585"/>
              <a:gd name="connsiteY135" fmla="*/ 3437793 h 6761285"/>
              <a:gd name="connsiteX136" fmla="*/ 1380393 w 6875585"/>
              <a:gd name="connsiteY136" fmla="*/ 3253154 h 6761285"/>
              <a:gd name="connsiteX137" fmla="*/ 1213339 w 6875585"/>
              <a:gd name="connsiteY137" fmla="*/ 3112477 h 6761285"/>
              <a:gd name="connsiteX138" fmla="*/ 1099039 w 6875585"/>
              <a:gd name="connsiteY138" fmla="*/ 2875085 h 6761285"/>
              <a:gd name="connsiteX139" fmla="*/ 940777 w 6875585"/>
              <a:gd name="connsiteY139" fmla="*/ 2540977 h 6761285"/>
              <a:gd name="connsiteX140" fmla="*/ 905608 w 6875585"/>
              <a:gd name="connsiteY140" fmla="*/ 2268416 h 6761285"/>
              <a:gd name="connsiteX141" fmla="*/ 905608 w 6875585"/>
              <a:gd name="connsiteY141" fmla="*/ 2039816 h 6761285"/>
              <a:gd name="connsiteX142" fmla="*/ 923193 w 6875585"/>
              <a:gd name="connsiteY142" fmla="*/ 1696916 h 6761285"/>
              <a:gd name="connsiteX143" fmla="*/ 1011116 w 6875585"/>
              <a:gd name="connsiteY143" fmla="*/ 1406770 h 6761285"/>
              <a:gd name="connsiteX144" fmla="*/ 1160585 w 6875585"/>
              <a:gd name="connsiteY144" fmla="*/ 1099039 h 6761285"/>
              <a:gd name="connsiteX145" fmla="*/ 1354016 w 6875585"/>
              <a:gd name="connsiteY145" fmla="*/ 747346 h 6761285"/>
              <a:gd name="connsiteX146" fmla="*/ 1538654 w 6875585"/>
              <a:gd name="connsiteY146" fmla="*/ 615462 h 6761285"/>
              <a:gd name="connsiteX147" fmla="*/ 1776046 w 6875585"/>
              <a:gd name="connsiteY147" fmla="*/ 448408 h 6761285"/>
              <a:gd name="connsiteX148" fmla="*/ 2022231 w 6875585"/>
              <a:gd name="connsiteY148" fmla="*/ 298939 h 6761285"/>
              <a:gd name="connsiteX149" fmla="*/ 2303585 w 6875585"/>
              <a:gd name="connsiteY149" fmla="*/ 175846 h 6761285"/>
              <a:gd name="connsiteX150" fmla="*/ 2558562 w 6875585"/>
              <a:gd name="connsiteY150" fmla="*/ 114300 h 6761285"/>
              <a:gd name="connsiteX151" fmla="*/ 2901462 w 6875585"/>
              <a:gd name="connsiteY151" fmla="*/ 26377 h 6761285"/>
              <a:gd name="connsiteX152" fmla="*/ 3156439 w 6875585"/>
              <a:gd name="connsiteY152" fmla="*/ 8793 h 6761285"/>
              <a:gd name="connsiteX153" fmla="*/ 3464170 w 6875585"/>
              <a:gd name="connsiteY153" fmla="*/ 0 h 6761285"/>
              <a:gd name="connsiteX154" fmla="*/ 3683977 w 6875585"/>
              <a:gd name="connsiteY154" fmla="*/ 8793 h 6761285"/>
              <a:gd name="connsiteX155" fmla="*/ 4167554 w 6875585"/>
              <a:gd name="connsiteY155" fmla="*/ 87923 h 6761285"/>
              <a:gd name="connsiteX156" fmla="*/ 4580793 w 6875585"/>
              <a:gd name="connsiteY156" fmla="*/ 193431 h 6761285"/>
              <a:gd name="connsiteX157" fmla="*/ 4906108 w 6875585"/>
              <a:gd name="connsiteY157" fmla="*/ 316523 h 6761285"/>
              <a:gd name="connsiteX158" fmla="*/ 5284177 w 6875585"/>
              <a:gd name="connsiteY158" fmla="*/ 536331 h 6761285"/>
              <a:gd name="connsiteX159" fmla="*/ 5530362 w 6875585"/>
              <a:gd name="connsiteY159" fmla="*/ 712177 h 6761285"/>
              <a:gd name="connsiteX160" fmla="*/ 5741377 w 6875585"/>
              <a:gd name="connsiteY160" fmla="*/ 914400 h 6761285"/>
              <a:gd name="connsiteX161" fmla="*/ 5864470 w 6875585"/>
              <a:gd name="connsiteY161" fmla="*/ 1046285 h 6761285"/>
              <a:gd name="connsiteX162" fmla="*/ 6084277 w 6875585"/>
              <a:gd name="connsiteY162" fmla="*/ 1274885 h 6761285"/>
              <a:gd name="connsiteX163" fmla="*/ 6224954 w 6875585"/>
              <a:gd name="connsiteY163" fmla="*/ 1441939 h 6761285"/>
              <a:gd name="connsiteX164" fmla="*/ 6409593 w 6875585"/>
              <a:gd name="connsiteY164" fmla="*/ 1670539 h 6761285"/>
              <a:gd name="connsiteX165" fmla="*/ 6541477 w 6875585"/>
              <a:gd name="connsiteY165" fmla="*/ 1969477 h 6761285"/>
              <a:gd name="connsiteX166" fmla="*/ 6655777 w 6875585"/>
              <a:gd name="connsiteY166" fmla="*/ 2215662 h 6761285"/>
              <a:gd name="connsiteX167" fmla="*/ 6726116 w 6875585"/>
              <a:gd name="connsiteY167" fmla="*/ 2505808 h 6761285"/>
              <a:gd name="connsiteX168" fmla="*/ 6796454 w 6875585"/>
              <a:gd name="connsiteY168" fmla="*/ 2734408 h 6761285"/>
              <a:gd name="connsiteX169" fmla="*/ 6858000 w 6875585"/>
              <a:gd name="connsiteY169" fmla="*/ 3024554 h 6761285"/>
              <a:gd name="connsiteX170" fmla="*/ 6875585 w 6875585"/>
              <a:gd name="connsiteY170" fmla="*/ 3420208 h 6761285"/>
              <a:gd name="connsiteX171" fmla="*/ 6858000 w 6875585"/>
              <a:gd name="connsiteY171" fmla="*/ 3807070 h 6761285"/>
              <a:gd name="connsiteX172" fmla="*/ 6787662 w 6875585"/>
              <a:gd name="connsiteY172" fmla="*/ 4132385 h 6761285"/>
              <a:gd name="connsiteX173" fmla="*/ 6699739 w 6875585"/>
              <a:gd name="connsiteY173" fmla="*/ 4404946 h 6761285"/>
              <a:gd name="connsiteX174" fmla="*/ 6620608 w 6875585"/>
              <a:gd name="connsiteY174" fmla="*/ 4659923 h 6761285"/>
              <a:gd name="connsiteX175" fmla="*/ 6515100 w 6875585"/>
              <a:gd name="connsiteY175" fmla="*/ 4844562 h 6761285"/>
              <a:gd name="connsiteX176" fmla="*/ 6409593 w 6875585"/>
              <a:gd name="connsiteY176" fmla="*/ 5064370 h 6761285"/>
              <a:gd name="connsiteX177" fmla="*/ 6312877 w 6875585"/>
              <a:gd name="connsiteY177" fmla="*/ 5222631 h 6761285"/>
              <a:gd name="connsiteX178" fmla="*/ 6198577 w 6875585"/>
              <a:gd name="connsiteY178" fmla="*/ 5380893 h 6761285"/>
              <a:gd name="connsiteX179" fmla="*/ 6101862 w 6875585"/>
              <a:gd name="connsiteY179" fmla="*/ 5521570 h 6761285"/>
              <a:gd name="connsiteX180" fmla="*/ 5952393 w 6875585"/>
              <a:gd name="connsiteY180" fmla="*/ 5618285 h 676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875585" h="6761285">
                <a:moveTo>
                  <a:pt x="5952393" y="5618285"/>
                </a:moveTo>
                <a:lnTo>
                  <a:pt x="6075485" y="5292970"/>
                </a:lnTo>
                <a:lnTo>
                  <a:pt x="6180993" y="4950070"/>
                </a:lnTo>
                <a:lnTo>
                  <a:pt x="6268916" y="4572000"/>
                </a:lnTo>
                <a:lnTo>
                  <a:pt x="6286500" y="4220308"/>
                </a:lnTo>
                <a:lnTo>
                  <a:pt x="6277708" y="3754316"/>
                </a:lnTo>
                <a:lnTo>
                  <a:pt x="6233746" y="3402623"/>
                </a:lnTo>
                <a:lnTo>
                  <a:pt x="6110654" y="3006970"/>
                </a:lnTo>
                <a:lnTo>
                  <a:pt x="5926016" y="2593731"/>
                </a:lnTo>
                <a:lnTo>
                  <a:pt x="5767754" y="2347546"/>
                </a:lnTo>
                <a:lnTo>
                  <a:pt x="5486400" y="1943100"/>
                </a:lnTo>
                <a:lnTo>
                  <a:pt x="5125916" y="1608993"/>
                </a:lnTo>
                <a:lnTo>
                  <a:pt x="4598377" y="1310054"/>
                </a:lnTo>
                <a:lnTo>
                  <a:pt x="4440116" y="1257300"/>
                </a:lnTo>
                <a:lnTo>
                  <a:pt x="4211516" y="1213339"/>
                </a:lnTo>
                <a:lnTo>
                  <a:pt x="3974123" y="1195754"/>
                </a:lnTo>
                <a:lnTo>
                  <a:pt x="3798277" y="1169377"/>
                </a:lnTo>
                <a:lnTo>
                  <a:pt x="3648808" y="1178170"/>
                </a:lnTo>
                <a:lnTo>
                  <a:pt x="3490546" y="1213339"/>
                </a:lnTo>
                <a:lnTo>
                  <a:pt x="3261946" y="1274885"/>
                </a:lnTo>
                <a:lnTo>
                  <a:pt x="3112477" y="1371600"/>
                </a:lnTo>
                <a:lnTo>
                  <a:pt x="3068516" y="1380393"/>
                </a:lnTo>
                <a:lnTo>
                  <a:pt x="2945423" y="1503485"/>
                </a:lnTo>
                <a:lnTo>
                  <a:pt x="2848708" y="1608993"/>
                </a:lnTo>
                <a:lnTo>
                  <a:pt x="2778370" y="1714500"/>
                </a:lnTo>
                <a:lnTo>
                  <a:pt x="2760785" y="1846385"/>
                </a:lnTo>
                <a:lnTo>
                  <a:pt x="2760785" y="1960685"/>
                </a:lnTo>
                <a:lnTo>
                  <a:pt x="2769577" y="2118946"/>
                </a:lnTo>
                <a:lnTo>
                  <a:pt x="2857500" y="2259623"/>
                </a:lnTo>
                <a:lnTo>
                  <a:pt x="2998177" y="2435470"/>
                </a:lnTo>
                <a:lnTo>
                  <a:pt x="3174023" y="2549770"/>
                </a:lnTo>
                <a:lnTo>
                  <a:pt x="3358662" y="2681654"/>
                </a:lnTo>
                <a:lnTo>
                  <a:pt x="3754316" y="2857500"/>
                </a:lnTo>
                <a:lnTo>
                  <a:pt x="4053254" y="2954216"/>
                </a:lnTo>
                <a:lnTo>
                  <a:pt x="4369777" y="3050931"/>
                </a:lnTo>
                <a:lnTo>
                  <a:pt x="4686300" y="3130062"/>
                </a:lnTo>
                <a:lnTo>
                  <a:pt x="5117123" y="3305908"/>
                </a:lnTo>
                <a:lnTo>
                  <a:pt x="5407270" y="3437793"/>
                </a:lnTo>
                <a:lnTo>
                  <a:pt x="5679831" y="3701562"/>
                </a:lnTo>
                <a:lnTo>
                  <a:pt x="5785339" y="3842239"/>
                </a:lnTo>
                <a:lnTo>
                  <a:pt x="5899639" y="4097216"/>
                </a:lnTo>
                <a:lnTo>
                  <a:pt x="5952393" y="4290646"/>
                </a:lnTo>
                <a:lnTo>
                  <a:pt x="5996354" y="4545623"/>
                </a:lnTo>
                <a:lnTo>
                  <a:pt x="5996354" y="4923693"/>
                </a:lnTo>
                <a:lnTo>
                  <a:pt x="5978770" y="5090746"/>
                </a:lnTo>
                <a:lnTo>
                  <a:pt x="5943600" y="5231423"/>
                </a:lnTo>
                <a:lnTo>
                  <a:pt x="5890846" y="5424854"/>
                </a:lnTo>
                <a:lnTo>
                  <a:pt x="5767754" y="5679831"/>
                </a:lnTo>
                <a:lnTo>
                  <a:pt x="5635870" y="5882054"/>
                </a:lnTo>
                <a:lnTo>
                  <a:pt x="5547946" y="5996354"/>
                </a:lnTo>
                <a:lnTo>
                  <a:pt x="5372100" y="6172200"/>
                </a:lnTo>
                <a:lnTo>
                  <a:pt x="5169877" y="6321670"/>
                </a:lnTo>
                <a:lnTo>
                  <a:pt x="4932485" y="6479931"/>
                </a:lnTo>
                <a:lnTo>
                  <a:pt x="4686300" y="6585439"/>
                </a:lnTo>
                <a:lnTo>
                  <a:pt x="4475285" y="6646985"/>
                </a:lnTo>
                <a:lnTo>
                  <a:pt x="4299439" y="6682154"/>
                </a:lnTo>
                <a:lnTo>
                  <a:pt x="4053254" y="6726116"/>
                </a:lnTo>
                <a:lnTo>
                  <a:pt x="3868616" y="6743700"/>
                </a:lnTo>
                <a:lnTo>
                  <a:pt x="3692770" y="6761285"/>
                </a:lnTo>
                <a:lnTo>
                  <a:pt x="3499339" y="6761285"/>
                </a:lnTo>
                <a:lnTo>
                  <a:pt x="3358662" y="6761285"/>
                </a:lnTo>
                <a:lnTo>
                  <a:pt x="3121270" y="6743700"/>
                </a:lnTo>
                <a:lnTo>
                  <a:pt x="2883877" y="6708531"/>
                </a:lnTo>
                <a:lnTo>
                  <a:pt x="2488223" y="6646985"/>
                </a:lnTo>
                <a:lnTo>
                  <a:pt x="2127739" y="6515100"/>
                </a:lnTo>
                <a:lnTo>
                  <a:pt x="1881554" y="6400800"/>
                </a:lnTo>
                <a:lnTo>
                  <a:pt x="1600200" y="6260123"/>
                </a:lnTo>
                <a:lnTo>
                  <a:pt x="1362808" y="6101862"/>
                </a:lnTo>
                <a:lnTo>
                  <a:pt x="1116623" y="5899639"/>
                </a:lnTo>
                <a:lnTo>
                  <a:pt x="914400" y="5688623"/>
                </a:lnTo>
                <a:lnTo>
                  <a:pt x="720970" y="5424854"/>
                </a:lnTo>
                <a:lnTo>
                  <a:pt x="527539" y="5187462"/>
                </a:lnTo>
                <a:lnTo>
                  <a:pt x="369277" y="4923693"/>
                </a:lnTo>
                <a:lnTo>
                  <a:pt x="281354" y="4677508"/>
                </a:lnTo>
                <a:lnTo>
                  <a:pt x="167054" y="4431323"/>
                </a:lnTo>
                <a:lnTo>
                  <a:pt x="96716" y="4158762"/>
                </a:lnTo>
                <a:lnTo>
                  <a:pt x="52754" y="3894993"/>
                </a:lnTo>
                <a:lnTo>
                  <a:pt x="17585" y="3543300"/>
                </a:lnTo>
                <a:lnTo>
                  <a:pt x="0" y="3253154"/>
                </a:lnTo>
                <a:lnTo>
                  <a:pt x="43962" y="2883877"/>
                </a:lnTo>
                <a:lnTo>
                  <a:pt x="114300" y="2584939"/>
                </a:lnTo>
                <a:lnTo>
                  <a:pt x="167054" y="2347546"/>
                </a:lnTo>
                <a:lnTo>
                  <a:pt x="263770" y="2057400"/>
                </a:lnTo>
                <a:lnTo>
                  <a:pt x="413239" y="1784839"/>
                </a:lnTo>
                <a:lnTo>
                  <a:pt x="536331" y="1538654"/>
                </a:lnTo>
                <a:lnTo>
                  <a:pt x="659423" y="1354016"/>
                </a:lnTo>
                <a:lnTo>
                  <a:pt x="791308" y="1169377"/>
                </a:lnTo>
                <a:lnTo>
                  <a:pt x="967154" y="1037493"/>
                </a:lnTo>
                <a:lnTo>
                  <a:pt x="984739" y="1116623"/>
                </a:lnTo>
                <a:lnTo>
                  <a:pt x="905608" y="1257300"/>
                </a:lnTo>
                <a:lnTo>
                  <a:pt x="861646" y="1389185"/>
                </a:lnTo>
                <a:lnTo>
                  <a:pt x="800100" y="1547446"/>
                </a:lnTo>
                <a:lnTo>
                  <a:pt x="720970" y="1758462"/>
                </a:lnTo>
                <a:lnTo>
                  <a:pt x="641839" y="1987062"/>
                </a:lnTo>
                <a:lnTo>
                  <a:pt x="615462" y="2198077"/>
                </a:lnTo>
                <a:lnTo>
                  <a:pt x="589085" y="2373923"/>
                </a:lnTo>
                <a:lnTo>
                  <a:pt x="597877" y="2558562"/>
                </a:lnTo>
                <a:lnTo>
                  <a:pt x="589085" y="2769577"/>
                </a:lnTo>
                <a:lnTo>
                  <a:pt x="589085" y="2945423"/>
                </a:lnTo>
                <a:lnTo>
                  <a:pt x="606670" y="3077308"/>
                </a:lnTo>
                <a:lnTo>
                  <a:pt x="659423" y="3332285"/>
                </a:lnTo>
                <a:lnTo>
                  <a:pt x="720970" y="3525716"/>
                </a:lnTo>
                <a:lnTo>
                  <a:pt x="773723" y="3727939"/>
                </a:lnTo>
                <a:lnTo>
                  <a:pt x="844062" y="3982916"/>
                </a:lnTo>
                <a:lnTo>
                  <a:pt x="984739" y="4246685"/>
                </a:lnTo>
                <a:lnTo>
                  <a:pt x="1099039" y="4440116"/>
                </a:lnTo>
                <a:lnTo>
                  <a:pt x="1239716" y="4642339"/>
                </a:lnTo>
                <a:lnTo>
                  <a:pt x="1380393" y="4809393"/>
                </a:lnTo>
                <a:lnTo>
                  <a:pt x="1582616" y="5029200"/>
                </a:lnTo>
                <a:lnTo>
                  <a:pt x="1723293" y="5152293"/>
                </a:lnTo>
                <a:lnTo>
                  <a:pt x="1925516" y="5292970"/>
                </a:lnTo>
                <a:lnTo>
                  <a:pt x="2118946" y="5407270"/>
                </a:lnTo>
                <a:lnTo>
                  <a:pt x="2268416" y="5503985"/>
                </a:lnTo>
                <a:lnTo>
                  <a:pt x="2532185" y="5574323"/>
                </a:lnTo>
                <a:lnTo>
                  <a:pt x="2699239" y="5618285"/>
                </a:lnTo>
                <a:lnTo>
                  <a:pt x="2875085" y="5618285"/>
                </a:lnTo>
                <a:lnTo>
                  <a:pt x="3086100" y="5627077"/>
                </a:lnTo>
                <a:lnTo>
                  <a:pt x="3288323" y="5627077"/>
                </a:lnTo>
                <a:lnTo>
                  <a:pt x="3499339" y="5574323"/>
                </a:lnTo>
                <a:lnTo>
                  <a:pt x="3727939" y="5460023"/>
                </a:lnTo>
                <a:lnTo>
                  <a:pt x="3868616" y="5372100"/>
                </a:lnTo>
                <a:lnTo>
                  <a:pt x="4018085" y="5152293"/>
                </a:lnTo>
                <a:lnTo>
                  <a:pt x="4062046" y="5011616"/>
                </a:lnTo>
                <a:lnTo>
                  <a:pt x="4097216" y="4826977"/>
                </a:lnTo>
                <a:lnTo>
                  <a:pt x="4097216" y="4607170"/>
                </a:lnTo>
                <a:lnTo>
                  <a:pt x="3991708" y="4457700"/>
                </a:lnTo>
                <a:lnTo>
                  <a:pt x="3842239" y="4281854"/>
                </a:lnTo>
                <a:lnTo>
                  <a:pt x="3692770" y="4167554"/>
                </a:lnTo>
                <a:lnTo>
                  <a:pt x="3552093" y="4106008"/>
                </a:lnTo>
                <a:lnTo>
                  <a:pt x="3323493" y="3982916"/>
                </a:lnTo>
                <a:lnTo>
                  <a:pt x="3138854" y="3921370"/>
                </a:lnTo>
                <a:lnTo>
                  <a:pt x="2848708" y="3833446"/>
                </a:lnTo>
                <a:lnTo>
                  <a:pt x="2628900" y="3780693"/>
                </a:lnTo>
                <a:lnTo>
                  <a:pt x="2303585" y="3657600"/>
                </a:lnTo>
                <a:lnTo>
                  <a:pt x="1951893" y="3560885"/>
                </a:lnTo>
                <a:lnTo>
                  <a:pt x="1626577" y="3437793"/>
                </a:lnTo>
                <a:lnTo>
                  <a:pt x="1380393" y="3253154"/>
                </a:lnTo>
                <a:lnTo>
                  <a:pt x="1213339" y="3112477"/>
                </a:lnTo>
                <a:lnTo>
                  <a:pt x="1099039" y="2875085"/>
                </a:lnTo>
                <a:lnTo>
                  <a:pt x="940777" y="2540977"/>
                </a:lnTo>
                <a:lnTo>
                  <a:pt x="905608" y="2268416"/>
                </a:lnTo>
                <a:lnTo>
                  <a:pt x="905608" y="2039816"/>
                </a:lnTo>
                <a:lnTo>
                  <a:pt x="923193" y="1696916"/>
                </a:lnTo>
                <a:lnTo>
                  <a:pt x="1011116" y="1406770"/>
                </a:lnTo>
                <a:lnTo>
                  <a:pt x="1160585" y="1099039"/>
                </a:lnTo>
                <a:lnTo>
                  <a:pt x="1354016" y="747346"/>
                </a:lnTo>
                <a:lnTo>
                  <a:pt x="1538654" y="615462"/>
                </a:lnTo>
                <a:lnTo>
                  <a:pt x="1776046" y="448408"/>
                </a:lnTo>
                <a:lnTo>
                  <a:pt x="2022231" y="298939"/>
                </a:lnTo>
                <a:lnTo>
                  <a:pt x="2303585" y="175846"/>
                </a:lnTo>
                <a:lnTo>
                  <a:pt x="2558562" y="114300"/>
                </a:lnTo>
                <a:lnTo>
                  <a:pt x="2901462" y="26377"/>
                </a:lnTo>
                <a:lnTo>
                  <a:pt x="3156439" y="8793"/>
                </a:lnTo>
                <a:lnTo>
                  <a:pt x="3464170" y="0"/>
                </a:lnTo>
                <a:lnTo>
                  <a:pt x="3683977" y="8793"/>
                </a:lnTo>
                <a:lnTo>
                  <a:pt x="4167554" y="87923"/>
                </a:lnTo>
                <a:lnTo>
                  <a:pt x="4580793" y="193431"/>
                </a:lnTo>
                <a:lnTo>
                  <a:pt x="4906108" y="316523"/>
                </a:lnTo>
                <a:lnTo>
                  <a:pt x="5284177" y="536331"/>
                </a:lnTo>
                <a:lnTo>
                  <a:pt x="5530362" y="712177"/>
                </a:lnTo>
                <a:lnTo>
                  <a:pt x="5741377" y="914400"/>
                </a:lnTo>
                <a:lnTo>
                  <a:pt x="5864470" y="1046285"/>
                </a:lnTo>
                <a:lnTo>
                  <a:pt x="6084277" y="1274885"/>
                </a:lnTo>
                <a:lnTo>
                  <a:pt x="6224954" y="1441939"/>
                </a:lnTo>
                <a:lnTo>
                  <a:pt x="6409593" y="1670539"/>
                </a:lnTo>
                <a:lnTo>
                  <a:pt x="6541477" y="1969477"/>
                </a:lnTo>
                <a:lnTo>
                  <a:pt x="6655777" y="2215662"/>
                </a:lnTo>
                <a:lnTo>
                  <a:pt x="6726116" y="2505808"/>
                </a:lnTo>
                <a:lnTo>
                  <a:pt x="6796454" y="2734408"/>
                </a:lnTo>
                <a:lnTo>
                  <a:pt x="6858000" y="3024554"/>
                </a:lnTo>
                <a:lnTo>
                  <a:pt x="6875585" y="3420208"/>
                </a:lnTo>
                <a:lnTo>
                  <a:pt x="6858000" y="3807070"/>
                </a:lnTo>
                <a:lnTo>
                  <a:pt x="6787662" y="4132385"/>
                </a:lnTo>
                <a:lnTo>
                  <a:pt x="6699739" y="4404946"/>
                </a:lnTo>
                <a:lnTo>
                  <a:pt x="6620608" y="4659923"/>
                </a:lnTo>
                <a:lnTo>
                  <a:pt x="6515100" y="4844562"/>
                </a:lnTo>
                <a:lnTo>
                  <a:pt x="6409593" y="5064370"/>
                </a:lnTo>
                <a:lnTo>
                  <a:pt x="6312877" y="5222631"/>
                </a:lnTo>
                <a:lnTo>
                  <a:pt x="6198577" y="5380893"/>
                </a:lnTo>
                <a:lnTo>
                  <a:pt x="6101862" y="5521570"/>
                </a:lnTo>
                <a:lnTo>
                  <a:pt x="5952393" y="56182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FB3A4E"/>
              </a:gs>
              <a:gs pos="87000">
                <a:srgbClr val="FB3A4E"/>
              </a:gs>
              <a:gs pos="100000">
                <a:srgbClr val="BD0E2B"/>
              </a:gs>
            </a:gsLst>
            <a:lin ang="5400000" scaled="1"/>
          </a:gra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7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演示文稿6">
  <a:themeElements>
    <a:clrScheme name="zce">
      <a:dk1>
        <a:srgbClr val="000000"/>
      </a:dk1>
      <a:lt1>
        <a:sysClr val="window" lastClr="FFFFFF"/>
      </a:lt1>
      <a:dk2>
        <a:srgbClr val="343A3C"/>
      </a:dk2>
      <a:lt2>
        <a:srgbClr val="F8F9FB"/>
      </a:lt2>
      <a:accent1>
        <a:srgbClr val="FF6B6B"/>
      </a:accent1>
      <a:accent2>
        <a:srgbClr val="FFD700"/>
      </a:accent2>
      <a:accent3>
        <a:srgbClr val="20C997"/>
      </a:accent3>
      <a:accent4>
        <a:srgbClr val="339AF0"/>
      </a:accent4>
      <a:accent5>
        <a:srgbClr val="5C7CFA"/>
      </a:accent5>
      <a:accent6>
        <a:srgbClr val="845EF7"/>
      </a:accent6>
      <a:hlink>
        <a:srgbClr val="339AF0"/>
      </a:hlink>
      <a:folHlink>
        <a:srgbClr val="1C7ED6"/>
      </a:folHlink>
    </a:clrScheme>
    <a:fontScheme name="思源黑体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6" id="{C8C82285-8E96-45F8-8309-FD5A26198477}" vid="{2248B891-26F2-4F7A-BA0A-2617389C3D7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演示文稿6</Template>
  <TotalTime>28549</TotalTime>
  <Words>3528</Words>
  <Application>Microsoft Office PowerPoint</Application>
  <PresentationFormat>宽屏</PresentationFormat>
  <Paragraphs>771</Paragraphs>
  <Slides>61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1" baseType="lpstr">
      <vt:lpstr>等线</vt:lpstr>
      <vt:lpstr>思源黑体</vt:lpstr>
      <vt:lpstr>思源黑体 CN Bold</vt:lpstr>
      <vt:lpstr>思源黑体 CN Heavy</vt:lpstr>
      <vt:lpstr>思源黑体 CN Medium</vt:lpstr>
      <vt:lpstr>微软雅黑</vt:lpstr>
      <vt:lpstr>Arial</vt:lpstr>
      <vt:lpstr>Cambria Math</vt:lpstr>
      <vt:lpstr>Wingdings</vt:lpstr>
      <vt:lpstr>演示文稿6</vt:lpstr>
      <vt:lpstr>第一章 操作系统概述</vt:lpstr>
      <vt:lpstr>目录</vt:lpstr>
      <vt:lpstr>1.什么是操作系统？</vt:lpstr>
      <vt:lpstr>1.什么是操作系统？</vt:lpstr>
      <vt:lpstr>1.什么是操作系统？</vt:lpstr>
      <vt:lpstr>1.什么是操作系统？</vt:lpstr>
      <vt:lpstr>1.什么是操作系统？</vt:lpstr>
      <vt:lpstr>小结：什么是操作系统？</vt:lpstr>
      <vt:lpstr>目录</vt:lpstr>
      <vt:lpstr>2.操作系统有哪些功能？</vt:lpstr>
      <vt:lpstr>2.操作系统有哪些功能？</vt:lpstr>
      <vt:lpstr>2.操作系统有哪些功能？</vt:lpstr>
      <vt:lpstr>2.操作系统有哪些功能？</vt:lpstr>
      <vt:lpstr>2.操作系统有哪些功能？</vt:lpstr>
      <vt:lpstr>2.操作系统有哪些功能？</vt:lpstr>
      <vt:lpstr>小结：操作系统有哪些功能？</vt:lpstr>
      <vt:lpstr>目录</vt:lpstr>
      <vt:lpstr>3.操作系统有哪些特征？</vt:lpstr>
      <vt:lpstr>3.操作系统有哪些特征？</vt:lpstr>
      <vt:lpstr>3.操作系统有哪些特征？</vt:lpstr>
      <vt:lpstr>3.操作系统有哪些特征？</vt:lpstr>
      <vt:lpstr>3.操作系统有哪些特征？</vt:lpstr>
      <vt:lpstr>3.操作系统有哪些特征？</vt:lpstr>
      <vt:lpstr>3.操作系统有哪些特征？</vt:lpstr>
      <vt:lpstr>小结：操作系统有哪些特征？</vt:lpstr>
      <vt:lpstr>目录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4.操作系统是怎么发展过来的？</vt:lpstr>
      <vt:lpstr>小结：操作系统是怎么发展过来的？</vt:lpstr>
      <vt:lpstr>目录</vt:lpstr>
      <vt:lpstr>5.操作系统的运行机制是怎样的？</vt:lpstr>
      <vt:lpstr>5.操作系统的运行机制是怎样的？</vt:lpstr>
      <vt:lpstr>5.操作系统的运行机制是怎样的？</vt:lpstr>
      <vt:lpstr>5.操作系统的运行机制是怎样的？</vt:lpstr>
      <vt:lpstr>5.操作系统的运行机制是怎样的？</vt:lpstr>
      <vt:lpstr>5.操作系统的运行机制是怎样的？</vt:lpstr>
      <vt:lpstr>5.操作系统的运行机制是怎样的？</vt:lpstr>
      <vt:lpstr>5.操作系统的运行机制是怎样的？</vt:lpstr>
      <vt:lpstr>5.操作系统的运行机制是怎样的？</vt:lpstr>
      <vt:lpstr>小结：操作系统的运行机制是怎样的？</vt:lpstr>
      <vt:lpstr>目录</vt:lpstr>
      <vt:lpstr>6.操作系统的结构是怎样设计的？</vt:lpstr>
      <vt:lpstr>6.操作系统的结构是怎样设计的？</vt:lpstr>
      <vt:lpstr>6.操作系统的结构是怎样设计的？</vt:lpstr>
      <vt:lpstr>6.操作系统的结构是怎样设计的？</vt:lpstr>
      <vt:lpstr>6.操作系统的结构是怎样设计的？</vt:lpstr>
      <vt:lpstr>6.操作系统的结构是怎样设计的？</vt:lpstr>
      <vt:lpstr>6.操作系统的结构是怎样设计的？</vt:lpstr>
      <vt:lpstr>小结：操作系统的结构是怎样设计的？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操作系统概述</dc:title>
  <dc:creator>LiuD</dc:creator>
  <cp:lastModifiedBy>li pengpeng</cp:lastModifiedBy>
  <cp:revision>43</cp:revision>
  <dcterms:created xsi:type="dcterms:W3CDTF">2020-09-09T10:26:03Z</dcterms:created>
  <dcterms:modified xsi:type="dcterms:W3CDTF">2022-03-18T07:08:36Z</dcterms:modified>
</cp:coreProperties>
</file>